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09:36.93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1514 1252 31766,'-5'0'1001,"0"-1"-1001,5 1 0,46-13 0,-10 5 0,1-1 0,7-1 0,-2 3 0,3 1 0,-3 0 0,1 0 0,0 0 0,2-1 0,3 1 0,-4 0 0,-8 1 0,-2 1 0,-2 0 0,0 0 0,25-3 0,-6 2 0,-8 1-1858,-6 2-1776,-6 1-1995,-8 1 5559,-6 0 0,-9 0 0,-4 0 1</inkml:trace>
  <inkml:trace contextRef="#ctx0" brushRef="#br0" timeOffset="231">1945 1288 31969,'-41'-34'-3720,"9"8"3203,32 30 67,2 5-72,1 5 154,3 7 54,3 6 45,-1 4-762,4 6 486,-2 4 311,1 4-132,0 4-28,-4-10 0,1 0-425,4 23-106,-4-21 1,0 1-2542,3 0 0,-1-1 3474,-1-6 1,1-2 0,6 25 0,-6-29 0</inkml:trace>
  <inkml:trace contextRef="#ctx0" brushRef="#br0" timeOffset="615">2379 1656 27318,'1'-5'-631,"5"7"1117,16 18-971,4 4 331,0 1-5628,2 2 5624,-2 0-43,-1 3 1195,-6-1-1350,-3 2 569,-6-1-311,-4-3 77,-4-2 138,-5-5 290,-3-3 196,-4-5 470,-2-3 403,-2-2 123,-1-5-358,0 0-193,1-5-425,3-3-479,0-5-532,3-4-555,2-5-115,1-2 17,3-4 324,1 0 44,2-1 357,3 2 368,2 1 439,7 2 426,1 0-119,6 3 44,2 1 126,4 2 17,3 2-1857,3 2 1285,2 1-860,2 2 3,2 1-2066,1 0 508,0 3-2184,0 0 4468,3 2 1,-20 2-1,-1 0 1</inkml:trace>
  <inkml:trace contextRef="#ctx0" brushRef="#br0" timeOffset="7333">3067 1659 27362,'-3'0'3689,"0"1"-1973,3-1-1716,2-4 0,-2 4 0,2-3 0,-2 8 0,0 2 0,1 3-14,1 0-1417,2 1 120,1 0-373,1 1-840,2-2 248,0 1 1093,0-1 270,2-1 379,0-1 326,1-1 418,0-1 512,1-2 168,0 0 524,0-2 65,1 0-60,-1-1-116,0-1 37,0 0-124,-2 0-257,-2-1 34,-1 0-860,-2-1-133,-3-1 0,0-1 0,-2-2 0,0-2 0,0-2 0,-1-2 0,-3-9-1015,-2 5-1175,-1-6 195,1 6 655,1 2 469,0 0 159,-1 2-86,2 2 241,-2 1 68,2 1 229,0 1-147,0 2 200,0 1 338,0 2 179,1 1 884,0 0 2,1 1 603,0 0-29,-1 2 1013,-1 0-1125,-1 4-1658,-1 1 0,-1 3 0,-1 1 0,0 2 0,0 0 0,-2 1 0,2-1 0,0 2 0,2-1 0,0 0 0,2 2 0,0 0 0,3 0 0,0 2 0,3-1-655,1 1-749,3 0-32,3 0-214,2 1 136,8 8 165,-2-6 359,7 4 225,-6-10 440,3-2 554,1-2 238,1-2 483,0-3 157,2-1 2,0-3-96,1-1-363,1-1-637,1-3-1005,1-2-1687,1-5 3037,5-4 1,-17 7-1,0-2 1</inkml:trace>
  <inkml:trace contextRef="#ctx0" brushRef="#br0" timeOffset="7805">3732 1580 25286,'-3'0'3551,"0"0"124,3 0-3515,-36 25-65,24-13-95,-30 24 0,38-23 0,-1 4 0,4-6 0,1 1 0,1-2 0,4 4-2498,1-4 6,3 0 150,-1-3 1282,-1-3 548,1-1 679,-1-1 425,0-2 726,4 0 562,-1-4 854,4-1-521,-2-4-2213,0-1 0,0-2 0,-1-1 0,-2 0 0,-2-2 0,-1-1 0,-3-1 0,-2 0 0,0 1 0,-2 0 0,-3 1-675,-1 1-1175,-2 2-33,-2 2 381,0 1 528,-2 2 603,-1 2 320,-1 2 596,1 2 390,-1 0 542,-2 2 562,0 2 124,-1 3-2016,0 2-147,0 2 0,2 2 0,1 2 0,2 2 0,2 1 0,1 3 0,2 2 0,1 0 0,2 3 0,3 14 0,2-8 0,9 28-1201,12-8-1173,3-1-353,10-4-654,-2-19-1945,7-3 5271,13-2 0,-25-11 0,0-1 0</inkml:trace>
  <inkml:trace contextRef="#ctx0" brushRef="#br0" timeOffset="8874">5487 1347 29066,'-44'12'970,"1"-1"0,3 0 0,7 0-179,12 3-791,3 0 0,3 1 0,5-1-23,3-1-673,4 0-62,2-1-720,3-1-637,3-1-220,3-1 705,5-2 740,2 0 408,3-2 548,1-2 650,3-1 427,2-1 723,0-1 470,0-2-353,-2-1-439,-4-3-791,-2 0-753,-4-2 0,-2 1 0,-3-2 0,-3-5 0,-2 1 0,0-4 0,-7-2 0,0 6 0,-6-6-1082,-1 7-1053,-2 0 737,-2 2 891,0 2 497,-2 1 174,1 2 629,1 2 130,2 1 53,1 1-305,3 0-243,1 2-75,0 2 102,2 2-86,0 4-425,2 2-375,1 3-298,1 1-499,2 3-482,1 1-865,4 2-1567,3 1-5689,2-3 9292,1-3 0,-5-7 0,-1-5 0</inkml:trace>
  <inkml:trace contextRef="#ctx0" brushRef="#br0" timeOffset="9205">5487 1814 32767,'-45'25'0,"1"1"0,3-3 0,10-3 0,21-7 0,3-2 0,3 0 0,2-3 0,2 0 0,4-2-1565,3 0-683,4 0 650,1-2 1013,13-1 509,-4-1 434,8-1 399,-7-2 917,3-3 869,-7-1-1803,0-1-740,-11 2 0,-2 0 0,-2-1 0,-2 0 0,0-2 0,-2-1 0,-2-2 0,-3 1-1436,-3 0-977,-2 1 549,-3 0 1033,-2 3 860,-4 2 574,0 0 512,-1 2 435,1 1-11,1 0-577,3 0-1002,2 2-2313,4 1 2738,1 2 1,5-2-1,0 0 1</inkml:trace>
  <inkml:trace contextRef="#ctx0" brushRef="#br0" timeOffset="9681">894 2725 19014,'58'-8'-100,"0"0"1,-1 1-1,-1 1-1121,-10 3 1,-1 0 1193,5 0 0,1 1 11,4-1 1,0-1 12,4 1 1,1-1-618,-17 2 0,0-1 0,0 1 632,3-1 0,0 0 0,1 0-2,2 0 0,1-1 1,1 1 32,1 0 0,1-1 0,0 1-409,3-1 1,1 0-1,0 0 391,3 1 1,0-1 0,1 0-106,-14 1 0,1 0 1,1 0-1,-1 0 125,2 0 1,1 0-1,0 0 1,0 0-2,2 0 0,0 0 0,0 1 0,1-1-1,1 0 1,0 0 0,1 0 0,-1 1-112,2-1 1,0 1 0,0-1 0,1 1 91,0 0 0,0-1 0,0 1 0,1 0-21,-1 0 1,1 0 0,0 0 0,0 0 28,1 0 1,-1 1 0,0-1 0,0 0-21,0 1 1,0-1-1,0 0 1,0 1 3,0-1 0,-1 1 0,1 0 0,-1 0-7,0 0 0,0 0 0,0 0 0,-1-1-7,0 2 0,0-1 1,-1 0-1,1 0 15,-2 0 1,0 0-1,1 1 1,-1-1-32,-1 0 1,0 1 0,0-1 0,0 1 2,-1-1 0,0 1 0,0 0 0,0-1-20,-2 1 0,1 0 0,-1 0 0,0 0 26,-1 0 0,0 0 1,0 0-1,-1 0-171,15 1 1,-1 0 0,0 1-249,-1-1 0,-1 0 1,0 1-802,-3 1 0,-1 0 0,-1-1-1510,-5 1 0,-2 0 1,-2-1 2734,14 2 0,-5 0 0,3 0 0,-27-2 0</inkml:trace>
  <inkml:trace contextRef="#ctx0" brushRef="#br0" timeOffset="15863">9333 1387 31283,'-12'-51'-1540,"0"0"1,1 5-1,1 7-231,0 14 725,2 5 335,0 5 2314,-1 3-1982,4 6 939,-1 2-2072,4 4 3366,1 5-1342,0 4 1503,1 8-1495,-1 8 7,-1 35-910,0-6 512,-1 2 0,0 3-1191,1-20 0,-1 0 471,-2 14 1,0 1 551,1-16 0,-1 0-1188,1 0 0,-1-1 1379,0-2 1,-1 0-22,2-1 1,-1-2 22,-5 27-69,4-24 1,1-1 69,-3 13 323,0 4-353,3-18 1500,2-14-686,1 0-477,2-14 3587,0-3-4096,0-12-95,1-1 120,1-11-22,4-15 118,-2 6-630,5-15 867,-2 9-46,2-4 204,1-3 55,2-1-357,0 13 1,1 0-168,8-15 0,-6 17 0,1 2 0,8-7 0,3 4 0,1 3 0,1 5 0,-1 4 0,0 5 0,0 3 0,1 4 0,0 3 0,2 3 0,2 4 0,1 5 0,2 4 0,0 7 0,13 17 0,-14-4-1247,7 14-857,-19-10-54,-2 3-1391,-3 1 1124,-1 1 1718,8 17-7719,5-4-168,-1-4 8534,-1-15 0,-18-25 1,-4-5-1</inkml:trace>
  <inkml:trace contextRef="#ctx0" brushRef="#br0" timeOffset="17700">10280 1635 32767,'-8'-11'-5375,"1"2"3186,7 8 2712,0 0-674,-1 6 1043,0-2-319,-2 5-205,1-2-1070,0 1 1749,0 1-57,0 0-491,1 1-180,0-1-688,0 4-150,0-1 83,1 1-138,1-2-69,1-2-360,2 2-131,2-2 356,0 2 5,3 0 474,1 0 121,1-2 368,2 0 353,0-1 545,2-2 450,-2-1-71,1-1 198,-2-2-96,1 0-8,-3-1-1270,1-3-291,-1 0 0,0-4 0,1-2 0,-2-2 0,0-3 0,-1 0 0,-1-3 0,-1 0 0,-2-2 0,-1-2 0,-1 0 0,-1-2-712,-1 2-356,0 2 100,-2 1-100,-2 3 9,-3 2 24,-2 2 463,-2 2 546,-1 2 395,-4 2 394,0 2 322,-3 2 488,-1 1 322,-1 3-1072,-9 8-823,-2 9 0,1 3 0,5 4 0,11-4 0,2 1 0,3 2 0,3 0 0,2 0 0,3 1 0,1-1 0,3 1-1118,2-3-379,5 1-147,3-2 120,4-1 567,14 5 606,-3-9 446,13 2 319,-8-11 599,3-3 336,1-2 539,3-2 126,0-2-1696,2-3-318,-2-2 0,0-4 0,10-7 0,-13 2 0,6-7 0,-19 4 0,-1-1 0,-5-1 0,-1-1 0,-4-1 0,-2 0 0,-2-2 0,-2 1 0,-1-2 0,-2 2 0,-2-2-575,0 1-630,-2 1 199,-2 0-75,1 3 196,-4 1-79,2 2 82,-2 2 86,1 2 70,0 3 229,-2 1 344,3 2 149,-1 3 526,3 2 406,1 1 1124,0 1 304,-1 3-1034,1 4-359,0 7-528,-1 4-239,1 5-196,0 4-391,6 12 1,3 12-1,0-6-1894,5 15 1335,-4-15 1,2 7 0,0-12-1459,9-6-1202,1-4 3496,4 0 0,-16-21 0,-3-3 0</inkml:trace>
  <inkml:trace contextRef="#ctx0" brushRef="#br0" timeOffset="17915">10939 1271 29799,'0'0'0</inkml:trace>
  <inkml:trace contextRef="#ctx0" brushRef="#br0" timeOffset="19066">11125 1556 32767,'-7'-37'-1081,"7"10"436,28 39 1418,2 4-530,3 3-5862,0 4 5520,1 3-113,0 3-221,-2 1 740,0 2 318,-4-1-1382,-3 1 22,-4-3 2,-4-2 8,-5-3 3,-5-5 479,-3 1 59,-5-7 501,-3 0 610,-3-9 1443,-1-2 113,-3-1-165,1-4-493,-12-14-1825,10 3 0,-8-11 0,12-1 0,5 5-1980,1-8-82,7 10 926,4-1 932,5 2 1269,5 1 449,14-2 679,-5 6-1583,12-2-610,-10 8 0,2 1 0,0 2 0,1 1 0,0 1 0,1 1 0,-1 1 0,-1 0 0,0 0 0,-1 0 0,0 2 0,-1-1 0,16 1 0,-10-1 0,11 0 0,-15-3 0,0-2 0,-2-2 0,-1-2 0,7-8 0,-11 4 0,9-12 0,-20 10 0,0-3 0,-10 6 0,-3 1 0,-4 1 0,-3 1-330,-5 0-1349,-5 1 753,-5 1 502,-3 2 480,-3 2 862,-1 1 308,-2 3-67,2 3-1159,0 3 0,3 3 0,1 1 0,2 2 0,2 3 0,2 1 0,3 1 0,2 2 0,1 0 0,2 10 0,4-7 0,2 5 0,5-9-852,3-2-1093,3-2 0,4-2 757,3-2 473,2-2 581,-1-3 514,0-2 431,0-2 709,-1-3 586,0-2-144,0-3-1962,8-10 0,-5 1 0,4-8 0,-6 5 0,-3-1 0,0-1 0,-2 0 0,2-6 0,-3 2 0,-1 2 0,-4 7 0,-3 8 0,0 2 0,-1 2-458,0 2-504,-7 8 1453,1 0-8,-7 10-37,4-2-446,-1 2 0,2 2 0,2-1 0,4 2 0,0-2 0,5 0-379,3 0-1477,15 6 775,0-6 350,11 3 517,-3-9 516,3-1 452,2-2 265,1-1 510,-2-3-872,0-1-657,-3-2 0,-2-2 0,-2-2 0,-1-1 0,-2-3 0,-2-2 0,-2-2 0,-3-2 0,-2 1 0,-2-3 0,-2-1 0,-4-2 0,0-2 0,-4-11 0,0 5 0,-1-7 0,-2 9-1058,-1 0-609,-2 2 172,-2 0 192,0 2 176,0 1 393,0 2 77,2 0 92,0 4 5,2-3 500,1 6 104,0-1 413,1 5 162,2 1 944,1 0 522,4 0 734,4 0-1180,2 2-1639,6 0 0,3 1 0,4 3 0,2 1 0,3 4 0,-1 0 0,2 2 0,-2 0 0,-1 2 0,-1 0 0,-4 1 0,-2 2 0,3 6 0,-2 6 0,-2-1 0,-6 1-1064,-6-8-431,0 1-14,5 7 195,-3-5 186,5 5 268,-3-8 386,2-2 218,-1 0 239,3-3-738,19 2 1418,-11-7 5,14 0-58,-19-8 24,2-1-322,-2-3-299,1 0-905,-1-5-1247,-1-1 2417,3-3 1,-10 6 0,-2 0 0</inkml:trace>
  <inkml:trace contextRef="#ctx0" brushRef="#br0" timeOffset="19333">13523 1656 32767,'-8'-38'-697,"1"0"1,-7-23-2586,5 61 6265,-1-1-1291,-1 1-1692,-3 2 0,-1 1 0,-2 3 0,-17 15 0,12-5 0,-12 12 0,18-9 0,3 2 0,2 2 0,4 1 0,4 1 0,1 0 0,5 1-1924,3-1-287,5-1 588,5-1 509,3 0 441,2-2 420,4-2 409,1-2 191,2-2 405,2-1 80,1-4-421,-1 0-838,1-4-9261,10-1 10025,-15-3 1,0-1-1,-19-1 1</inkml:trace>
  <inkml:trace contextRef="#ctx0" brushRef="#br0" timeOffset="19973">14045 1425 32767,'-3'-42'0,"0"-1"0,0 5 0,0 6-591,-1 14-866,0 2 585,0 2 292,1 2 238,0 2 84,1 2-1908,1 3 1935,0 2 20,1 2-51,-1 0 616,1 9-68,-1 4 33,1 10-41,0 6-96,0 5 82,0 7-506,0 4 405,0 4-330,-1 2 171,-2 0 25,-4-5 1,0 0 118,-2 10-538,1-13 1,0-2 567,2-5-24,2-3 75,2-4-67,1-4-455,2-4 323,2-4-423,0-4-12,2-3 683,0-4 73,-1-2 1127,1-2 90,3-2 675,0-2-1722,6-4-521,1-4 0,3-5 0,1-3 0,1-5 0,-1-3 0,0-1 0,0-1 0,-3 2 0,-1 3 0,-1 3 0,-3 4 0,-2 3 0,-1 3 0,-2 3 0,-2 3 0,0 1 0,0 2 0,1 2 0,4 0 0,1 0 0,6 3 0,12 6 0,-4 3 0,11 6 0,-10-1 0,2 2 0,-1 2 0,0 2 0,1 1 0,0 1 0,1-1 0,0-1 0,1-1 0,0-2 0,0-3 0,-1-3 0,-2-4 0,-2-2 0,-2-3 0,-1-3 0,-2-1 0,0-3 0,-3-2 0,0-3 0,-2-4 0,-1-3 0,-1-3 0,-1-3 0,-1-1 0,-1-2 0,-1 3 0,0 0 0,-3 2 0,0 3 0,-1 1-80,-2 4-423,0 0-14,-1 5 201,0 0-155,0 4 876,-1 1-1030,0 5-184,3 2 199,0 8-240,4 2 325,0 3-138,2 4 143,7 15-1020,4 3 1440,2 1 179,4-4 36,-6-14 321,3-2-279,0-2-145,1-3-508,-1-2-2722,-1-4 3569,1-3 1,-12-5 0,-1-1 0</inkml:trace>
  <inkml:trace contextRef="#ctx0" brushRef="#br0" timeOffset="20131">15245 1535 32767,'0'-48'-1145,"7"15"1,4 41-1,1 2 1</inkml:trace>
  <inkml:trace contextRef="#ctx0" brushRef="#br0" timeOffset="21249">16041 1695 32767,'-43'-37'0,"0"1"0,4 2 0,5 13 0,10 28-1495,0 5 2389,-2 5-293,1 3-601,-2 4 0,-11 19 0,9-6 0,-6 12 0,15-10 0,3-1-415,6-1-824,4-1-48,4-3-84,7-3-632,17 9 216,23-3 1012,8-4 634,-21-18 0,2-4 277,19 2 340,3-6-406,-15-3 1,2-2 444,0-3 1,0-2 621,0 2 0,-1-3 112,6-5 1,-4-2 754,3-4-1705,-12 1 0,-2-2-299,-1-4 0,4-8 0,-17 7 0,-2 1 0,-2-1 0,-3 2 0,-2 0 0,-4-4-1009,-1 7-107,-4-1-274,-4 9-30,-2 4 828,-3 1 978,-3 2 437,-3 2 464,-12 3 644,4 2-831,-7 5-1100,9 1 0,1 1 0,-3 7 0,8-4 0,-1 3 0,10-6 0,3 0 0,1-2 0,3-1-1256,2-1-1066,1-2 949,4-1 885,2-2 715,1-1 855,4-2 497,2-2 681,2-2-1969,2-3-291,0-2 0,9-5 0,-9 1 0,9-8 0,-16 8 0,-1-3 0,-7 7 0,-2 2 0,-2 2 0,-2 2 0,0 2 0,-4 6 0,0 2-437,-4 8 83,0-1 130,1 3 147,1 0-63,2 2 121,2 0 212,2 0-1468,12 9 145,3-7 961,13-2 0,7-2 403,-4-8 0,1-1 206,7 2 1,1-2 140,-6-4 1,-1-3 707,14-5-1289,1-2 0,-15-3 0,1-3 0,0-1 0,1-3 0,6-7 0,-1-3 0,-10 5 0,-2-3 0,2-14 0,-4-3 0,3-15 0,-12 16 0,-1 0 0,-6 9 0,-1 0 0,0-2 0,-1 0 0,0-1 0,-1 0 0,0-1 0,-1-1-706,0-13 0,-1-1 83,-2 13 0,-1 2 158,0-11 1,-2 3-281,-5-7-10,-3 6 188,-5 7-1154,-3 6 1367,-1 6 323,-2 4 781,1 6-180,1 6 711,-6 7 90,6 9 402,-6 8-437,6 7-657,-3 8-679,0 5 0,0 7 0,1 7 0,2 8 0,10-25 0,2 1-289,0 2 0,2 3-349,4 20 0,2 2-939,2-13 1,2-1 1216,0-4 0,1 1 1,1-2-150,5 3 1,1-2 28,2 0 1,0-1-33,2-1 1,0-1-144,0-2 1,0 1-934,1-2 0,0-1-3052,-2-3 0,0-2 4343,12 21 1,-14-25-1,-6-11 1</inkml:trace>
  <inkml:trace contextRef="#ctx0" brushRef="#br0" timeOffset="23668">19270 1855 24965,'5'-5'2883,"-2"1"-2229,-3 4 3386,0 0-3815,11-68-442,-12 39-317,5-14 1,-3 2-177,-12 13-1115,-3 1 726,-1 1 51,-2 2-530,-1 3 131,-3 4 1955,-2 4 540,-3 4 380,-4 4 623,-4 3 95,-5 6-336,-3 4-1810,-4 7 0,-3 7 0,-2 4 0,-1 4 0,3 3 0,2 3 0,7 0 0,8 1 0,7-1 0,9-2 0,8-2 0,7-4 0,9-4-1535,8-3-112,9-5 890,28-1 837,-5-9 198,-14-2 1,0-3 804,21-5 529,1-4-1005,2-7-607,2-7 0,-31 9 0,0-1 0,0 0 0,0-4 0,9-8 0,-1-3 0,-9 8 0,-1-3 0,16-19 0,-3-2 0,-18 17 0,-2 0 0,6-10 0,-3-1 0,-8 11 0,-3-2 0,4-12 0,-2 0 0,-3 10 0,-2-1 0,3-8 0,-1 1-256,0-12-868,-2 5 552,-4 5-273,-1 5 108,-3 4 1559,-3 6-1461,-2 5-198,-2 7-48,-2 4 518,0 6 1309,0 2-229,0 6 2632,-8 15-2905,-9 21-440,-1 4 0,11-15 0,0 1 0,0 8 0,1 0 0,3-7 0,1 1 0,-2 11 0,2 0 0,4-9 0,2-2-1100,1 1 0,1 1 402,2 14 0,2 1 228,1-12 1,1-1-639,2 11 0,1-1 438,10 13-94,3-5 140,3-5 202,3-7 273,1-5 135,2-7 326,1-5 247,2-7 342,1-4 404,2-6 226,2-3 58,1-6 62,3-5-555,1-4-646,3-5-450,-1-4 0,-1-5 0,-2-3 0,-15 3 0,0-1 0,11-16 0,-9 6 0,-2-1-48,1-6-1032,3-10-176,-16 20 121,-5 5 1740,-4 3-1693,-3 5 51,-7 2 570,-11 1-148,-3 6 3534,-11 3-2218,-12 8 652,8 5-205,-12 5-1148,3 13 0,6 6 0,15 1 0,4 3 0,-1 16 0,11 6 0,15-26 0,4-12-475,5-2-1320,1-3 551,4-2 893,1-3 740,1-4 572,3-2 579,0-5-565,15-10-975,-10 0 0,11-10 0,-6-5 0,-10 5 0,4-8 0,-15 8 0,0-4 0,-6 9 0,-2-5 0,-5 17 0,-2 1-293,-4 5 461,-2 3-43,-7 2-125,-4 4 0,-3 6 0,-2 3 0,-7 13 0,8-7 0,-1 8 0,14-11 0,4 0 0,2-1 0,6-1-633,2-1-1410,6-1 873,17 4 666,13-4 659,3-2 285,-10-9 1,1-4 1173,9-4-764,-4-5 0,0-2-850,6-7 0,-15 3 0,-1 0 0,9-10 0,0-4 0,-3-4 0,-2-4 0,-2-4 0,-4-4 0,-2-4 0,-4-2 0,-2-3 0,-4 0 0,-2-1-1242,-3 2 51,-3 1 78,-2-11 19,-4 18 435,-4-15-354,-2 32 2430,-3-1-2325,1 15 506,1 5 6,0 4 1511,0 2-540,1 4 1001,-6 12-1300,0 3 36,-8 29 67,6-11-925,-2 19 476,7-9-1450,3 6 580,3 3-227,5 2 643,3 2 2,6 0-42,2-1 25,0-2-48,-4-18 1,-1-1 59,5 17-285,-6-20 1,0-1 208,0 6-130,-2-4 560,-2-5-1196,-2-7-659,-2-3 133,-1-6 1933,-1-3 1,0-6 0,0-3 0</inkml:trace>
  <inkml:trace contextRef="#ctx0" brushRef="#br0" timeOffset="24151">20648 1643 31069,'-8'-40'-2860,"1"1"1,1 2-1,8 9 3347,31 24 2002,8 1-1243,8 2-878,7 0-68,5 2-195,2 2-183,-17 1 0,0 0 870,-11-1 1,0 0 527,9 1 1,-1 1-1891,13-1 165,-5 0 130,-4-2 103,-4 0 153,-3-2 66,-5 0 80,-1-2 1405,-4-2-1169,-3-2 221,-3 0-584,7-8 0,-16 8 0,4-6 0,-16 9 0,-4 0 0,-5 0 0,-3 1 0,-7 0 0,-4 1 0,-6 1 0,-5 4 0,-4 1 0,-3 4 0,0 4 0,2 2 0,-10 11 0,15-6 0,-2 7 0,19-9 0,7 0 0,3-1-457,5-2-1418,5 2 199,5-3 809,5 0 125,6-2 584,5 0 427,2-2 682,4-1 505,0-3 692,0-2-1197,0-2-951,-3-4 0,0-2 0,-3-4 0,0-3 0,-2-3 0,-1-3 0,-2-3 0,-3-2 0,-3-2 0,-4-2 0,-3 2 0,-3 0 0,-3 3-260,-1 3-1253,-2 4 171,0 3 103,0 5 149,0 3 194,0 1 414,-1 2 1079,-2 3 267,1 3-131,-3 6-167,1 4-102,-1 6-131,1 4-233,1 3-1534,1 26-1651,1-9 2833,2-9 1,0-3 0,0-5 0,1 0-1</inkml:trace>
  <inkml:trace contextRef="#ctx0" brushRef="#br0" timeOffset="24959">8626 2923 15831,'-40'3'-303,"0"0"1,0-1 0,16 1 607,28-1-277,4 1 44,9 0-3883,6 0 4001,7-1 172,9 0-60,8 0 1,9 0-144,-23-2 1,0 1-935,5 0 0,1 1 892,3-2 1,1 1-26,4 0 1,1 1-345,3-2 1,0 1 281,3 0 1,1 1-6,2-1 1,1 0 2,2 0 0,1 0 311,2 0 0,1 0-326,-21 0 0,1-1 0,-1 0-259,2 1 1,1-1 0,-1 1 262,1-1 0,1 0 0,-1 0 11,2 0 0,0 0 0,1 1 9,1-2 0,0 1 1,1-1 8,1 1 1,2-1 0,-1 0 3,3-1 1,0 1-1,1-1 2,2 0 1,1 0-1,0-1-9,3 1 0,1-1 0,-1 0-18,-13 1 0,0 0 1,1-1-1,0 1-7,2 0 0,0-1 0,1 1 1,0 0-5,2-1 0,0 0 0,0 0 0,0 1-6,3-1 0,0 1 1,0-1-1,1 0-174,0 0 0,1 0 0,1 0 1,-1 0 170,-10 1 1,-1-1-1,1 1 1,0 0 0,1-1-83,0 1 1,0-1 0,0 0 0,0 1 0,1-1 78,0 0 0,1 0 1,0 1-1,0-1 0,0 0-10,0 1 1,1-1 0,0 0-1,0 0 1,0 0 16,0 1 0,0-1 0,0 0 0,1 0 0,4 0 23,-4 1 0,3-1 0,2 0 0,0 1 0,1-1 0,-2 0 0,-3 1 0,-1 0 1,-4-1 0,0 1-1,0 0 1,2 0 0,5-1 28,-3 1 1,4 0-1,3-1 1,2 1 0,1-1-1,0 1 1,-3-1-1,-3 1 1,-3 0-12,2-1 0,-4 1 1,-2 1-1,-1-1 1,1 0-1,4 0-8,2 0 1,2 0-1,2-1 1,0 1-1,0 0 1,-3 0-1,-2 0 19,4 0 1,-3 0 0,-1 0 0,-1 0-1,1 0-12,0 0 1,1 1-1,0-1 1,0 0 0,-1 1 9,1-1 1,0 0-1,0 0 1,0 0-1,-1 0-3,1 1 0,0-1 0,0 0 0,0 1 0,0-1-14,1 1 1,-1-1-1,0 0 1,0 0 0,1 1-14,-1-1 0,1 0 0,0 1 0,-1-1 0,1 0-5,-1 0 1,1 0 0,-1 1 0,1-1 0,-1 0-10,1 0 1,0 0 0,-1 0-1,1 0 1,0 0-1,0 0 1,-1-1 0,1 1 0,-1 0-1,1 0-3,-1-1 1,1 1-1,-1-1 1,0 1-1,1 0-6,-1-1 1,0 1 0,0-1 0,1 0 0,-1 1 0,-1-1 1,0 1 0,1-1 0,-1 0 0,0 1-4,0-1 1,-1 1-1,1-1 1,-1 0-1,0 1-2,-1 0 0,0-1 1,0 1-1,0-1 0,-1 1-5,-1 0 1,1-1 0,-1 1 0,0 0 0,-1 0-7,-1 0 0,-1 0 0,1 0 0,0 0 0,2 0-50,2 1 0,2-1 1,2 0-1,-1 1 0,-1-1 1,-3 1-66,10-1 1,-3 1 0,-1 0 0,3-1-96,-4 1 1,4 0-1,0 1 1,-3-1-1,-4 0-734,7 1 1,-5 0 0,0 0 952,4 0 0,0 0 0,-7 0 0,-7 0 0,-5 0 0,-3 0 0,0 0 0</inkml:trace>
  <inkml:trace contextRef="#ctx0" brushRef="#br0" timeOffset="26960">1366 4762 10372,'-52'0'461,"0"0"1,0 1 0,3 0-1,0 0 1,2 1-1631,-6 1 1,3 1 1616,2 1 1,0 1-27,5 0 1,2 1-87,3 0 0,2 0 416,4-1 1,2 1-506,-20 7-186,12-2-150,9 4 72,16-5 887,5 5-573,15-4 78,8 1 35,10 2-496,10-3 361,9 0-51,10-3-138,-24-6 1,3-1 28,23 1 0,2-2 269,-10-2 0,1 0-377,-5 0 1,3-1-1,-2 0-900,8-3 1,-1 0 872,2-1 1,1 0-1,2-1 1,0-1-848,0 0 0,1 0 842,1-1 0,0-1 13,-1 0 1,0 0 0,0-1 0,-1 0-588,-2 0 0,-1 0 596,-2-1 0,-1 0 6,-5 0 0,0 1-84,-5-1 0,-1 0 95,-4 1 0,-2 0 587,22-10-489,-11 1 1473,-13 2-1327,-11 1 2434,-11 2-2530,-7 2-78,-10-1-56,-7 0 45,-29-4-11,4 4-1236,-20-2 1331,13 8 56,-2 2-119,4 1 152,3 1-357,6 1 329,7 1-92,7 1-31,6 0 2671,7 0-2794,4 1 1216,2 0-1204,2 0 666,4 4-645,1 1 47,6 4-46,2 0-1,4 1 12,3 0-17,5 2 11,2 1-22,4 2-6,2 1-92,0 3 0,-1 1-65,8 8-1048,-5 2 1,-2 3 616,-12 3-408,-1 15-1340,-17-10 2353,-11 6 0,5-21 0,-5-2 0</inkml:trace>
  <inkml:trace contextRef="#ctx0" brushRef="#br0" timeOffset="28283">3761 4957 17018,'3'-50'767,"0"0"1,0 4-1,0 7-168,0 15-44,-1 2 644,-1 5-773,0 4 163,-1 3-354,0 3 26,0 3-238,0 2 214,-1 2-298,1 4 49,-1 4 46,1 9-12,1 3 1,1 8-23,1 3-630,1 4 647,0 1-17,0 1 22,0 0-22,0 0 0,0-1 11,-2-2 6,-1-3-6,0-4 12,-3-3 10,0-6 1,-2-3 67,0-5 50,-2-5 28,1-2 6,0-2-28,0-5-40,0-2 614,0-6-664,0-4-11,1-4 0,2-4 0,0-4 17,2-3-6,0-2 6,1-2-1448,3 0 1453,2 0-22,2 2-11,3 2-617,1 3 578,2 3-380,2 2 391,1 3-6,2 3-5,1 1-12,3 3-5,2 2 5,1 3-10,3 1 10,0 4-16,2 1 16,0 3 12,-1 4 798,0 3-838,-4 5-55,0 3-29,-6 3-33,-1 3-68,-5 3-55,-2 2-90,-4 1-50,-2 3-118,-2 0-304,-1 13-1247,3-1 862,0-3 347,4-9-644,2-16-263,2-5-163,4-3 124,3-5 453,2-4 656,2-4 699,1-4 600,-1-4 550,-2-2 469,-3 0 337,-3-1 106,-6 1 329,-3 0-771,-4 0-303,-2 0-275,-1 2-201,-2 0-134,0 2-95,-1 2-96,-2 2-90,1 2-84,-1 1-100,1 1-62,0 2-62,0 0-50,2 2-44,-1 0-52,1 0 12,-1 0 0,1 3 12,0 5-7,0 0 6,0 5-5,2-4 22,3 1 6,4 0-1,4-2 1,3 0 5,4-1 0,1-3 0,2-2-3380,0-1 3386,1-1-258,-1-2 252,-1-2 11,-1-2-16,-1-2 44,-3 0 17,-3-1 6,-1-2 22,-2-1-22,0-1-11,-3-1 5,0-1 12,-3 0-17,0 0-1,-3 1-5,0 0-16,0 0 3266,-2 2-3272,-3 1-1,-1 1-33,-2 2 377,-1 1-388,-2 2 0,-3 2-12,-1 2 12,-2 2 11,-3 3-11,-2 5 44,-1 4-38,0 4-12,-8 15-5,7-5-1852,-5 12 1874,11-9-33,0 16-168,7 3 167,4-1-11,11-4-367,8-16 373,7-4 5,7-1-6,5-5-10,27 1 39,-9-10 13,-16-4 1,1-2-8,17-4 5,0-4-6,0-4 6,-2-5 17,-1-2 0,-4-4 16,-2-3 2,-5-2 15,-4-2 6,-5-3-11,-6-1-11,-3-3-6,-5-4-12,-2-3 7,-3-4 1395,-2-2-1395,-2-3-555,-2-2 566,-2-1-429,-1 0 440,0-1 0,-3 3 11,0 2 0,-4 6 28,0 7 33,-3 7 124,-4 1-141,3 12-42,-2 1 286,5 11-334,0 2 712,3 4-648,-1 3-12,0 7 1,-1 8-13,-1 23-24,2 18-381,2-28 0,1 0 341,2 4 0,1-2-66,4 20-60,3 2-51,3 1 78,-4-27 0,-1 0-54,1 1 0,1 0-86,0 1 0,0 0-73,0-1 1,1 1-52,0-2 0,1 1-385,11 27-33,3-4-85,0-7-262,3-6-617,0-5-1557,0-6 3316,2-3 0,-13-14 0,-2-2 0</inkml:trace>
  <inkml:trace contextRef="#ctx0" brushRef="#br0" timeOffset="28934">5351 4912 18492,'-4'-5'2840,"0"2"-1008,4 3-1849,17-52-5665,2 37 5676,-1-14 0,1 2-22,16 20 1404,2-1-1449,16-1 22,-14 1 188,11-2-199,-18 4-5,-3 0 5,-1 0 6,-2 0 6,-2 0 16,-3 1-466,-3 1 455,-4 1 2791,-2 1-2751,-6 2-6,-2-1 55,-4 1 959,-3 4-885,-2 0 944,-11 12-916,2-3-12,-7 8 51,-3 4-118,2 2-39,0 8-16,10-8-1,8-4 0,5-8-5,4 0 38,10 3 1,1-4 34,20 4-68,-7-9-488,11-1 477,-6-6 0,0-1 17,1-3-3234,1-1 3250,-1-5-5,0-2 23,-2-3 16,-1-2 23,-4-3 16,-2-1 17,-3-1-1921,-4 0 1966,-3-1 1625,-4 1-1597,-4 1-408,-4 2 374,-2 2-49,-4 3-1,-1 1 2897,-7 2-2986,0 3 898,-3 2-921,4 3 624,-1 1-658,-4 9 17,2 0-11,-2 9-5,6-2-1,1 3 40,3 11-17,4-8-3414,11 18 3402,1-19-421,23 12 421,-6-15 18,13 2-18,9-7 29,-11-6 11,11 0 0,-19-7 16,-3-3 74,7-8-45,-11-1 22,5-6-6,-14 4 411,-3-2-388,-2-2-23,-4 0-2274,-1-2 2247,-2-1-1,-2-1 6,-2-10 2086,-1 9-2137,-2-7 1,-1 14-17,-3 2-34,0 2-84,0 3-84,-1 3 2721,-5 1-3163,1 3-353,-4 4-611,3 4-1158,1 4-3542,1 3 6319,3 4 0,4-9 0,1 1 0</inkml:trace>
  <inkml:trace contextRef="#ctx0" brushRef="#br0" timeOffset="29327">7132 4744 17171,'0'-4'4553,"0"1"-2060,0 3-2459,-61-24-6,33 26-14,-10-10 0,0 4-533,11 23 530,2 2 176,1 2-170,0 12-17,12-8 88,0 8-82,12-13-12,12 6 6,1-8-5,10 3 10,0-10-10,2-2 33,17-1-11,-9-5 16,10-1-276,-5-8 338,-10-2-153,11-11 198,-21 3-6,3-5 147,-13-5-57,-4-6-124,-6 0-32,-6-1-7,-5 9-257,-3 1 247,-2 2 16,-3 3-17,-1 2 585,1 3-635,0 2-11,2 4 275,1 2-348,3 2-28,2 0-67,2 4-39,3 1-74,1 4 246,2 1-414,3 2-83,1 1-129,5 1-190,2-1-276,5 1-3438,15 3 4576,-1-4 0,-3-1 0,-8-6 0</inkml:trace>
  <inkml:trace contextRef="#ctx0" brushRef="#br0" timeOffset="29861">7395 4766 18543,'0'-11'3675,"0"3"-2062,0 8 448,0 0-2083,-12-28 22,15 23-12,-4-19 12,20 33 0,5 3-5,2 3-3370,3 2 3375,0 2 0,-1 3-1024,-2 1 1008,-2 1-99,-3 0 76,-1 0-23,-3 1-16,-1 1 0,-4 0-6,-2 1 4,-5-1 24,-2-1 17,-2-4 17,-4-1 44,-4-3 29,0-7 2867,-3 0-2828,4-8 1604,-1-4-1605,1-2 132,0-4-160,1-2-5,2-2-33,1-3-12,1-1-22,0-2-6,4 0-22,3-1-23,5 0-33,4-2-17,4 1-314,4 0 258,5 1-23,3 0-55,2 0-674,3 1 572,1-1-38,1 2-17,-1-2-6,1 2 39,-2-1 68,0 0 72,-3 0 22,6-9 214,-13 7 56,3-7 50,-16 9 62,-4 1 44,-4 0 46,-2 0 44,-2 1 11,-2 1 0,-2 2 6,0-1 251,-2 3-268,1 0 652,0 2-658,0 3-10,1 0-45,0 2-63,1 1-60,0 1-63,1 2-100,0 0-6,-1 1 0,1 3 34,0 3 6,-1 6 10,2 6-5,-1 5-5,2 6-12,2 3-106,7 25-3404,0-11 3409,-2-15 1,0 2-267,2 1 0,-2-1-1225,6 20 1206,-5-20 0,0-1-695,4 10-499,-1-3-1606,1-5 3203,0 0 0,-6-18 0,0-2 0</inkml:trace>
  <inkml:trace contextRef="#ctx0" brushRef="#br0" timeOffset="30354">8789 4721 21934,'-6'-40'149,"0"1"0,2 2 1,-4 10-122,-5 24 348,-2 2-353,-1 1-1,-1 4 17,-3 3-5,-1 4 5,-5 4 0,-1 3-374,-2 3 352,0 4 0,1 1-1,2 4 1,3 0-11,2 1-1,4-2-5,3-1-16,1 0 21,2-2 183,3-2-182,1-1 22,3-1-28,1-2 0,2 0 5,0-1-5,4-1 6,2-1-1,5-1 7,3-2-7,4-2 12,5-2-6,5-3-5,5-2-12,5-3-14,-5-1 1,0-1-1606,19-2 1614,-17 0 0,0 0-1,14-5-420,-1-1 420,-2-2 12,-1 0-16,-2-3-7,-1-2 6,-3-2-5,-2-2 22,-2-1 6,-2-3-2332,-3-2 2349,-4-1-526,-3 0 582,-4-1 21,-6 2 29,-3 1 1077,-5 2-1016,-2 2 17,-5 2 23,-1 2 5,-3 3 11,-1 2-10,2 3-17,-1 2 246,2 3-375,2 1 2988,-1 2-3111,3 0 1008,-1 0-1014,1 1 16,-1 3 23,0 4 11,-1 4-11,0 5-11,-1 4 6,2 6-7,0 1-1089,2 5 1090,3 1-12,2 0-123,4 2 67,3-1-66,2 1-1227,2-3 996,4 0-150,0-2-269,3-2-421,2-3-1293,2-1 2509,6-1 0,-16-12 0,0-2 0</inkml:trace>
  <inkml:trace contextRef="#ctx0" brushRef="#br0" timeOffset="30534">9462 4516 16409,'-4'-4'656,"1"0"-10487,3 4 8929,3 8 1,-2-6-1,2 7 1</inkml:trace>
  <inkml:trace contextRef="#ctx0" brushRef="#br0" timeOffset="31320">9883 4799 19568,'1'-3'2795,"-1"1"-1075,0 2-1692,4 18-6,-1-2 0,4 17-10,0-9-12,0 2 11,1 0-11,0-1 0,0 0 5,-1-3-5,-1-2-5,-1-2-1,-2-4 1,0-2 5,-1-4 11,0-3 28,1-2 17,0-2 11,1 0-5,4-4-17,2-2-1,5-5-10,5-4-3387,3-3 3381,4-2 0,1-2 0,2 0 0,1 0 6,0 0-1007,-1 2 990,1 2 0,-3 3 0,-2 3-532,-3 2 515,-2 3-11,-3 3-11,-3 2 2404,-1 1-2427,-2 3-28,-1 3-28,-1 5 1,0 4-24,-2 3-133,2 17 89,-2-6-51,3 12-1729,-2-9 1612,4-1-1051,2 0 1000,5-1-543,4-2 533,4-2-1,3-2 29,3-2 38,1-4 79,2-4 90,1-4 55,0-5-1433,0-3 1546,1-5 960,-2-2-888,16-14 909,-14 3-903,11-9 28,-17 5 45,-1-2 56,-2-3 44,-2-1 35,-4-2 374,3-13-313,-11 11 28,0-7 932,-15 9-1156,-5 10-78,-9-1-29,-8 11-16,-5 3 22,-8 3-17,-4 4 0,-2 4-5,0 5-12,1 4 1966,5 3-1982,2 1 5,6 2 1050,-1 11-1067,12-9 12,1 7 16,11-11 549,7-2-475,13 4-46,2-7-28,12 2-3069,-3-7 3064,3-3-90,1-3 146,1-1 181,12-6-74,-12-1 49,6-6 18,-17-1 38,-4-3 24,-3-1 5,-1-2-18,-5-1-21,-1 0 363,-3 0-442,-2 1-17,-2 1-39,0 5-22,-1 2-45,0 4-126,0 2-115,0 3 117,1 16 46,1 1 3233,1 18-3228,2-1 5,0 6-1630,0 5 1619,0 4 6,1 3-11,-2 2 17,0 1-672,-2-12 1,-1 0 645,1-8 1,0 1-1141,0 11 0,1 0 1104,-1-11 0,0-1-28,0 1 0,0 1-238,-1 0 0,0 0 137,0 0 1,0 1-49,-2-2 1,-1 1-471,-3 12 0,-3-2 151,2-14 1,-1-1-4365,-8 11 1,-1-5 4625,-1-10 0,-1-5 0,13-19 1</inkml:trace>
  <inkml:trace contextRef="#ctx0" brushRef="#br0" timeOffset="32019">3150 6840 3721,'24'-42'122,"0"0"1,1 4-1,5 7 959,4 20 1,5 5-792,0-3 1,2 2 92,4-1 1,0 1 282,4 0 1,1 0-161,5 1 1,2 0-123,3 0 1,2 0-80,-17 2 1,1 0 0,0 0-29,3 0 0,1 0 1,1 0-38,3-1 1,1 1 0,2 0 61,2-1 1,2 1 0,0 0-167,-12 0 1,0 1 0,1-1-1,1 0-296,2 1 0,1-1 0,0 0 0,0 1 260,4-1 1,-1 0 0,2 1 0,-1-1-178,3 0 1,1 0 0,0 0 0,0 0 126,-10 1 1,0 0 0,0 0 0,1 0 0,0 0-68,1 0 1,0 0 0,0 0 0,1 0 0,0 0 45,1 0 1,1 1-1,-1-1 1,1 0-1,0 1-31,1-1 0,0 0 0,1 1 0,-1-1 0,1 1 28,0-1 1,1 1 0,0 0 0,0 0 0,0 0-11,0 0 1,-1 0 0,1 0 0,1-1 0,4 1-4,-12 1 0,2 0 1,3-1-1,0 1 0,0 0 1,0-1-1,-1 1 1,-3 0-7,5 0 0,-1-1 1,-2 1-1,0 0 1,1-1-1,3 1-4,-6 0 1,2 0-1,2 0 1,1 0 0,-1 0-1,-1 1 1,-1-1-1,-4 0-2,13 0 0,-3 0 0,-3 1 1,0-1-1,1 0-1,0 1 0,0-1 0,0 1 0,-1-1 0,0 1 3,0-1 0,-1 1 1,0 0-1,-1-1 1,1 1-6,-2 0 1,0 0 0,-1-1 0,1 1 0,-1 0-2,-1 0 1,-1 0 0,0 0 0,0 0 0,0 0-4,10 0 1,1 0-1,-2 0 1,1 0-15,-4 0 0,1 0 1,-1 0-1,-1 0-6,-3 0 1,-1 0 0,1 0 0,2 1-78,-3-1 0,2 1 0,2 0 0,-3 0 0,-2 0-100,-2 0 0,-3 1 0,0-1 0,1 0-475,8 1 0,3 0 0,-2 0 0,-4 1 678,-1-1 0,-5 1 0,-5-1 0,-4 0 0,-4 0 0,-3 0 0,0 0 0</inkml:trace>
  <inkml:trace contextRef="#ctx0" brushRef="#br0" timeOffset="33970">20263 5390 18847,'9'-48'730,"1"1"0,-2 4 0,0 6-4264,0 13 3949,-2 4 963,-1 5-1115,-2 5 1012,-1 3-1264,-1 3 112,0 2-241,-1 7 3256,0 4-3104,0 10-6,0 8-12,-1 10 206,0 8-233,-1 4-6,-2 5-1899,0 2 1849,-1 3-51,1 2-78,0 1 31,3-29 0,0 0-90,0-1 0,1 0-123,0 1 0,0-1-556,2 0 1,0 0-361,5 29-219,6-2-240,4-5 1753,0-19 0,0-2 0,-1-3 0,8 8 0</inkml:trace>
  <inkml:trace contextRef="#ctx0" brushRef="#br0" timeOffset="34363">20770 4918 9617,'-50'-31'584,"1"-1"1,2 3 0,2 5 1052,-13 3-1144,-3 5-297,29 12 0,-2 0-34,0 1 1,-1 2-34,-1 3 0,-1 1-26,-1 2 1,-1 1 159,-1 4 1,0 2-191,-2 3 0,0 1-20,-2 3 1,1 3-89,-2 2 0,1 3 74,-1 2 1,1 3-12,0 2 0,1 3-9,1 2 1,1 1-15,2 1 1,3 1-1,2 1 1,2 0-12,4 0 1,3 0-12,4-1 0,3 0 233,5-1 0,3 0-250,2-1 1,5 0 42,4-1 0,4 0-29,2-2 0,3 0 3,5 0 1,3-1-10,2-1 0,3-1-5,3 0 0,2-1 5,2-2 1,3-1-3,2-1 0,3-2 6,2-1 0,1-2 2,4-2 0,2-2-2,1-2 0,2-1-114,2-2 0,0-2 116,2-1 1,1-2 10,0-1 1,1-1-225,1-1 1,-1-1 237,2-2 1,-1-1-3,-1 0 0,0-2-40,0-1 1,-1-2 83,-1-1 1,-2-2-1,0-1 1,-2-2-113,-1-2 0,-2-2 135,-1-2 1,-2-1-18,-3-2 0,0-2-3,-3-2 1,-2-3 24,-3 0 1,-1-3 377,-3-2 0,-2-2-425,-3-1 0,-3-1 480,-1-3 1,-3 0-521,-2-2 1,-3-1 0,-2-1 0,-1 0-20,-3-1 0,-1 0-11,-2 1 0,-1 0-3,-2 1 1,-2 1-10,-1 2 1,-2 1-3,-2 2 0,-2 1-8,-3 2 0,-1 1-116,-22-23-44,-9 7 67,18 25 0,-2 2-112,-2 2 1,-2 2-189,-2 2 1,-2 2-628,-1 1 0,-2 3 1084,-7 1 0,2 1 0,-3 1 0,0 1 0</inkml:trace>
  <inkml:trace contextRef="#ctx0" brushRef="#br0" timeOffset="34812">19803 6415 22296,'-15'-9'224,"-8"11"-196,-1 17 0,-2 7-2373,-1-1 1,-1 1 2360,-2 3 1,0 0-9,-2 4 1,0 1-131,-2 2 0,0 1 119,-1 3 0,-1 1-377,-1 2 0,0 1 355,-1 1 0,0 1-20,-1 1 0,0 1-47,-1-1 0,1 1-77,0 0 1,0 0-132,2-2 1,0 1-197,2-2 0,2-1-479,3-3 1,0 2 758,7-6 1,-1 3 0,4-6 0,-11 17 0,14-18 0,0 0 0</inkml:trace>
  <inkml:trace contextRef="#ctx0" brushRef="#br0" timeOffset="35264">20732 6399 24402,'35'12'7,"0"1"1,1 1 0,-2 2-14,-7 3 1,-1 2-472,3 2 1,1 0 448,1 3 0,1 1-746,1 2 1,0 0 655,2 1 1,-1 2-107,0 1 0,0 0-157,0 1 0,-1 0-672,-1 2 1,-1-1-113,-1 0 0,0 1-1168,-3-1 0,0 0 2333,2 5 0,-2-3 0,1 3 0,-2-2 0</inkml:trace>
  <inkml:trace contextRef="#ctx0" brushRef="#br0" timeOffset="37746">18691 8013 20851,'3'5'-191,"-1"-1"57,-2-3-62,-1 0 45,0 1 61,-1 0 68,0 1 111,-3 7-44,-1-2-6,-5 6 6,1-2 6,-4-1-12,-2 0 6,-4 0 111,-12-1-44,6-4 17,-8-1 17,12-4 38,1-2 46,2-2 39,3-3 16,2-2-21,4-3-51,-1-2-56,4-2 0,0-14-129,4 5-17,2-10 28,8-1-22,1 8 5,7-6 6,4 6-22,-4 9 0,8-3-62,1 7 16,-4 6-16,7 1-100,3 10 55,-7 5-28,8 6-11,-11 5-6,-2 3-28,-2 4 0,-2 3-78,-4 17 180,-6-9-207,-9 14 276,-9-21 1,-5-1-1237,-18 18 1247,8-14 1,-2-2-653,3-7 1,-1-2 654,-3 1 0,-1-1 6,0 0 0,-1-2 30,1-1 1,-2 0-151,-8 0 0,1-3 395,-16 5 75,18-11 0,4-3 25,5-7-39,-1-5 117,19-5-240,3-2 952,3-2-1059,4-1 1351,0-1-1390,3-6-72,4 5-24,2-4 763,14 4-768,0 4-16,11-1-377,0 6 382,7 4-1057,6 1 1013,5 3-4,-11 4 0,2 1-2964,20 5 2958,-20-2 1,-1 1-210,14 8-870,-2 1 640,-3 2-157,-2 2-252,-2-2-537,-2 1-2699,-1-3-3731,-5-2 7968,-8-4 0,-13-6 0,-6-3 0</inkml:trace>
  <inkml:trace contextRef="#ctx0" brushRef="#br0" timeOffset="38134">18892 7454 17183,'-57'-15'257,"1"0"1,0 0 0,3 3-1,1 0 1,6 6-166,8 10 1,3 3-285,-3 3 0,-1 2 251,-1 1 0,-1 3-9,-1 1 0,0 3-5,0 1 0,0 2-1163,0 3 0,0 1 1157,0 2 1,0 1 2,1 2 0,0 3-427,4 1 0,-2 3 1,3 0 414,-6 7 1,2 1-397,6-6 1,-1 3-1,5-1 377,0 4 0,4-1-333,2 1 1,3 0 321,4 0 0,2 0 290,4-2 0,4 2-327,7 15 1,4 0 22,4-17 0,2-2 0,8 12 0,4-3 5,1-20 1,3-5 98,4 0 0,1-3-107,3-1 0,4-3-21,0-4 1,5-1 0,-1-3-92,9 3 0,1-3 119,-7-3 1,4-1 0,0-2 22,5-3 0,1-2 0,-2-2-99,-10 0 0,-2-1 0,2-1 127,13-1 0,2-1 0,-3-1-333,6-5 0,-4-1 384,2-3 0,-1-1-45,-1-2 1,-1-1 75,-2-1 0,-1-3 162,-3 0 0,-2-2-115,-4 0 1,-1-3 3,-5 1 0,-2-3-18,-5 0 1,-3-2-48,-3 1 1,-3-3 75,0-18 0,-5-1-169,-6 12 1,-2-1-12,1-14 1,-5 0-26,-6 15 1,-2 3 277,-2-2 1,-2 1-307,-2 1 0,-3 0-14,-3 1 1,-1 1-12,-2 1 1,-2 1-169,-3 2 1,-2 1 161,-1 2 1,-3 3 2,-1 2 1,-3 2 228,-18-1 1,-5 5-480,14 9 1,-1 3 0,0 1-160,-1 0 0,1 1 0,-1 2 485,-4 5 0,-1 2 0,8 1 0,-12 4 0,3 3 0</inkml:trace>
  <inkml:trace contextRef="#ctx0" brushRef="#br0" timeOffset="38880">21562 7137 16223,'-2'-3'2406,"0"1"-713,2 2-1145,12-63-2518,-2 40 2046,0-13 1,2 2 53,6 22 476,2 1-301,1 2 184,-1 3-42,1 1 67,0 3-277,0 1-70,1 5-75,1 2-232,1 6-109,1 4 578,0 2-649,1 5 3,-1 0-3,0 4-23,-4-1 22,-2 3-4,-4-1 43,-5 2 346,-5-2-170,-5 1-1930,-6-2 2033,-6 0 81,-5-4-49,-5-2 120,-3-2 100,-2-3 405,-1-2 113,-11-3-425,13-4 555,-13-3-515,22-5 2430,-4-5-2549,12-1 19,1-3-130,4 1-18,1 1-50,1-1-11,1 2-23,1 0-11,0 2-33,0 2-28,0 1-197,0 0 169,4 2 11,10 0 33,4 3-11,10 2 6,-2 4 0,2 3-271,2 2 260,-1 4-521,0 0 499,-1 3-29,-4 0-28,-2 0-5,-6 0-18,-4 1 18,-5-2 39,-4 0 16,-7-1 12,-5-1-11,-8 0-113,-22 4 7,4-7-765,-16 2 534,10-10-234,-3-4-360,0-1-553,-1-5-847,0-2-1557,3-4-3847,5-2 7785,8 0 0,14 5 0,8 2 0</inkml:trace>
  <inkml:trace contextRef="#ctx0" brushRef="#br0" timeOffset="39239">21792 6869 9431,'-9'-2'1540,"2"1"-1103,-26 0 0,-6 0-1342,-2 3 1314,-8-1 0,-2 2 252,-2 8-146,-1 4-89,-1 5-79,-1 4-44,0 6-183,28-14 0,0 1-33,0 2 1,1 2 137,1-1 0,1 2-194,0 1 0,2 1-20,1 1 0,2 0-5,0 2 0,3 0 5,-12 29 6,6 2 5,9 2-780,6 0 775,6 1-6,10-2-11,6-1-17,13-1-68,-11-30 1,4-1 56,2-1 0,3-1-6,4 0 1,1-3 4,5 0 0,3-3-16,4 0 1,1-2 18,5-1 1,2-2 8,3-1 0,2-1 20,3-2 0,1-1 36,2-1 1,0-1 21,2-3 1,0 0-458,0-1 0,0-2 556,-2-3 0,0-2 30,-1 0 0,-2-3 31,-3-2 1,-2-2 10,-3-1 1,-2-2-1,-5 0 0,-2-2-8,-4-1 0,-3-1-290,-4-2 1,-2 0 213,-5-1 1,-1-1 42,12-28 193,-10-3-372,-10-4-122,-10 12 1,-4-1-2,-3 11 1,-2-1-19,-4-12 0,-4 1-6,-1 14 1,-4 2-1,-3 0 1,-3 2 30,-3 1 1,-2 1 8,-4 2 0,-2 1-12,-3 3 1,-2 1-23,-2 2 0,-2 2-78,-2 2 0,-1 2-157,-2 3 0,0 2-558,0 2 1,-1 2 921,-7 2 0,3 2 0,-4 1 0,1 1 0</inkml:trace>
  <inkml:trace contextRef="#ctx0" brushRef="#br0" timeOffset="39855">17855 9309 19288,'9'-40'713,"0"0"0,0 3 0,-4 9-321,-5 24-106,0 1-123,0 2-152,-2 0-117,0 1-169,-8 6 202,-3 3 23,-28 27 16,3-1-1699,8-8 1,-1 2 1662,3-2 0,0 0-48,-4 3 1,-3 2-916,-2 2 1,-5 3 0,1-1 791,7-7 0,2 0 1,-3 1-696,-11 9 1,-3 2 0,2-3 143,11-8 1,1-2 0,0 1 664,-6 3 0,0 2 0,3-4 0,6-4 1,2-2-1,0 1 0,1-1 0</inkml:trace>
  <inkml:trace contextRef="#ctx0" brushRef="#br0" timeOffset="40230">17791 9260 18246,'0'-5'1882,"0"1"605,0 4-2302,19-60-3698,-11 42 3552,3-15 0,1 4 538,-3 26-561,2 2 7,4 2 5,4 5-1939,5 5 1928,6 7-17,6 7-893,6 5 893,6 5 160,-21-15 1,1 0-167,3 2 1,1 1 2,2 0 1,2 0-38,3 1 1,3 1 0,0-2-51,6 5 1,4 0-487,-8-5 1,5 1-1,1 1 1,-5-3 270,-5-4 1,-3-2 0,3 2-975,7 3 1,4 1 0,1 0 0,-4-2 1278,-5-2 0,-3-2 0,-1 0 0,15 7 0,-5-3 0,3 2 0</inkml:trace>
  <inkml:trace contextRef="#ctx0" brushRef="#br0" timeOffset="40920">16301 10249 20117,'0'-6'1876,"0"0"-1741,0 6-84,-33 54-7,16-19-1435,-5 4 0,-1 3 1441,2 8-39,-1 1-266,2-2 288,1-3-5,4-3 17,4-5 654,4-3-676,3-4 21,3 4-27,2-11 62,3 3 1409,1-17-1303,0-2 1170,-1-6-1025,1-3-11,2-4-56,4-4-83,3-7-29,5-3-3431,3-6 3409,2-1-1,1-3-24,0 0 131,8-10-129,-10 11-162,2-4 174,-11 16-29,-6 4-44,-2 5-95,-3 4-141,-3 2 3433,1 7-3281,-1 3 61,0 9-22,0 3-11,1 4-11,-1 5 16,1 2-496,0 3 479,0 0-164,3 20-216,2 3 140,3 0-1307,3-7 1178,0-18-101,2-3-140,2-2-213,2-5-324,1-3-251,2-5 1421,16-6 0,-21-4 0,9-2 0</inkml:trace>
  <inkml:trace contextRef="#ctx0" brushRef="#br0" timeOffset="41297">16677 10137 13747,'-39'-29'374,"0"1"0,0 0 0,-16-11 0,5 11-139,1 24-50,-5 9 1177,-3 6-1303,27-2 0,0 3-545,-2 2 0,0 1 522,-1 3 1,1 1-6,-2 3 0,1 2-108,0 2 0,1 2 102,0 2 0,0 3-402,2 2 1,0 3 0,2 0 398,-4 7 1,1 2-350,4-6 0,0 3 0,2-1 324,1 5 1,3 0-279,1 1 0,3 0 236,2 0 1,2 0-15,4-2 0,3-1 83,2 0 1,3-2-98,4-3 1,3-1-10,3-2 1,3-1 321,4-4 0,3-1-327,4-3 1,2-1 2,3-3 0,2-3-132,3-1 1,2-2 145,3-2 0,2-3 8,2-1 1,1-2 5,3-2 0,1-2 11,3-2 0,0-2 199,2 0 0,0-3-140,1-2 0,1-3-419,-1-1 1,1-1 493,-2-4 1,0-1 19,-2-3 0,-1-1 36,-2-2 0,0-2 9,-4-1 0,0-3 269,-2-1 0,-2-2-236,-1-1 1,-3-1-6,-1-1 0,-2-2-26,-3 0 1,-1-2-20,-2-1 1,-3 0-32,-2-2 1,-2-1-23,-1-1 0,-3-1-22,-2 0 0,-2 0-26,-2-2 0,-2 0-11,-2 0 1,-2 0-7,-2 0 1,-3 1-9,-2 0 0,-2 0-3,-3 3 1,-2 1-6,-2 1 0,-3 3 269,-2 2 0,-3 2-286,0 3 0,-4 2 729,-15-3 1,-5 5-848,-3 4 1,-3 4 130,0 0 1,1 3-213,1 5 0,4 5-492,-15 6-768,9 6-2465,5 7-4206,10 2 8144,10-1 0,12-8 0,7-5 0</inkml:trace>
  <inkml:trace contextRef="#ctx0" brushRef="#br0" timeOffset="42204">19628 10005 22066,'-9'-26'236,"2"6"-231,5 20-16,0 0-34,-2 0-5,-2 1-6,-2 1 28,-3 1-1,-3 2 12,-4 1 17,-4 2-5,-4 0-302,-3 2 313,-5-1 11,-2 0 12,-1-1-1247,0-1 1280,3-2-2890,3-1 2879,5-1-201,6-2 183,4 0 182,7-1-198,3 0 802,4 0-1368,1 0 3697,1 3-3204,0 0 453,0 5-358,0 1 17,0 2-33,0 3-6,0 1-6,0 3-11,0 2 22,0 1 23,0 2-11,-2 1 22,0 1-28,-2 0-17,-1 1 18,-1-1-1,0 0 0,-1-1-17,1-1 22,0-3-16,2-2 0,-1-4 11,2-3 22,0-4 79,2-2 123,0-3 2397,1-2-2497,2-3-68,-2-1-62,3-4-5,-3 1 5,2-2-22,0 1 6,0-1 10,0 0 5,2 1-13,0 0-10,2 0 20,3-2-18,3 1 24,3-1-14,5 0-66,4 1 9,5 1-11,5 3-35,3 1-3511,23 3 3476,-14 5-22,16 4-60,-22 4 9,-3 2-44,-3 3-39,-4 2-73,-4 2-390,-2 12 373,-11-8 49,-2 9 74,-15-10 21,-6-1-137,-11 2-191,-7-1-2506,-8 0 1870,-8-1-396,-5-1 1019,-5-1-2498,-5-5-4647,7-2 7721,6-4 1,23-6-1,9-1 1</inkml:trace>
  <inkml:trace contextRef="#ctx0" brushRef="#br0" timeOffset="42656">19659 9782 11546,'0'-7'3733,"0"1"-2531,0 6 889,0 0-1847,-59-56-4509,27 42 4301,-9-16 1,-2 4 84,0 28-976,-6 3 1168,-2 6-1623,-4 4 1540,-2 4-1,-1 5-167,28-10 1,0 1 97,0 2 0,-1 2-7,1 0 0,-1 2-84,0 2 0,0 2 428,1 1 0,0 2-453,0 2 0,1 2-19,0 2 1,1 1-18,1 1 1,0 2-24,1 1 0,1 0-189,1 3 0,1-1 133,2 0 0,0 2-8,5-4 0,1 2 0,1-2-17,-1 6 0,3-1-18,-3 11 1,5 0-260,11-8 1,5-2 271,1-13 1,3-1 11,5 8 1,6-4 122,16-8 1,5-5-419,-6-6 0,3-3 371,14 3 1,7-4 29,-11-7 0,4-4 0,-2-1 163,12 0 1,1-3-207,-7 0 1,4 0-1,-3-2 15,-12 0 1,-3-2 0,0 1 19,2-2 0,-1 0 1,1 0 4,0 0 1,0-2 0,0 1-9,0-1 0,-1 0 0,0-1 14,-1 1 1,0-1 0,-1-1 21,19-5 0,-2-2 14,-4 2 0,-1-3 65,-12 2 0,1-3 1,-3 1 179,2-2 0,-2-1-150,7-7 0,-5-2 146,-2-14-51,-11-4-33,-10-3-45,-9-4 625,-5-3-693,-9-3 495,1 32 0,-2-1-601,-2 0 1,-2 1-20,-1-1 0,-1 0-12,-2 1 1,-1 1 39,-2-1 1,-1 1-83,-1 2 1,-2 0-37,-1 1 0,-2 1-293,-2 1 0,-1 2 223,-1 2 0,-2 2-48,-2 1 1,-1 2-213,-2 2 1,-1 3-276,-1 0 0,-1 3-1095,-2 2 1,-1 2 1814,-6 0 0,2 2 0,-4 0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6:04:54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 1383 26842,'6'-42'-579,"1"0"1,-2 5-1,0 7-2796,-4 19 3099,-1 3 1497,0 4-1505,0 2 733,0 1-763,0 12-712,-1 1 1030,-1 16-70,-1 2 15,-2 7 59,-1 7 330,0-10 0,-1 1-247,-5 19 1263,4-19 1,-1 1-1307,-1-1 0,-1-2 44,-6 17-44,6-18 0,0-1 45,-4 7 5,1-2-13,0-5-140,-1 4 271,5-13 80,0 0 109,6-15 345,2-3-124,0-3 694,0-3-1249,0-4-28,-2-6-256,-1-7-10,0-6 18,-2-6-33,2-7-307,0-5 348,3 6 1,0-2-992,1-22 1214,1 19 0,2 0-46,3-17 0,4 1-22,2 5-18,1 5-19,2 6-13,0 6 84,1 5-7,-1 7 3,1 3-13,0 6 8,1 4-14,2 4-18,16 4 32,-5 6-977,15 4 1000,-8 7 5,5 5-34,1 6 7,3 5-32,-12-4 0,-1 3 6,-7-7 0,-1 2-20,8 8 1,-2 1-118,7 18-2031,-2 1 1897,-5 0-135,-4 1-617,-3-3-265,-10-16 0,-1 1-1448,4 15 2778,-7-16 0,-1-2 0,-3-8 0,-2-3 0</inkml:trace>
  <inkml:trace contextRef="#ctx0" brushRef="#br0" timeOffset="192">2290 1745 19718,'29'-41'-161,"-1"0"1,0 4 0,2 8-3296,25 20 2341,6 1-1022,-28 5 0,2 0 2018,6-1 1,-2 0-1,4 1 1,-1-1 0</inkml:trace>
  <inkml:trace contextRef="#ctx0" brushRef="#br0" timeOffset="916">3637 1543 18536,'0'-6'3049,"0"0"-2215,0 6 741,0 0-1351,-17-61 3,7 40-129,-1-13 1,-2 1 48,-2 22-27,-8 1-123,3 3-22,-7 2-101,4 4 176,-2 4 0,-3 3-10,-2 5 32,-17 15-66,11-3-892,-11 13 875,15-6 6,2 4 21,3 1-16,5 1-11,2 0 11,6-2-22,4-2 11,6-3-12,3-2-5,7-3 17,5-3 11,19 1 6,-2-9 38,29-1 41,-18-12 35,13-7 1,-15-6-576,-2-5 607,-1-5 845,-2-2-823,-3-3 6,-3-3-1696,-4-2 1547,-4-3 49,0-23-2758,-7 11 2657,-5 15 1,-1-1-19,0-14 257,-2-1-217,0 2 6,-1 4 110,0 4 34,-1 6 23,0 6-23,-1 4-22,0 6-17,0 4-28,0 3-22,0 4 1119,0 3-1232,0 1 3370,0 11-3319,4 13-6,-1 6-3231,4 12 3220,-3-2 17,-2 6-347,-1 6 297,-5 6-12,-2 4 14,1-27 1,-1 1-26,-1 0 0,-1 1-42,0 1 1,-1-1-537,0 1 0,0 0 354,1-1 0,-1 0-143,1-1 0,0 0-786,-4 27-556,3-7-1377,5-7 3148,4-3 0,0-23 0,1-2 0</inkml:trace>
  <inkml:trace contextRef="#ctx0" brushRef="#br0" timeOffset="1351">4193 1769 21532,'15'-39'571,"-1"0"0,1 2 0,-6 10-240,-11 23 212,1 2-436,-4 1 110,1 1-148,-3 3 16,-1 2 18,-3 6-9,-13 16-60,2-3 151,-11 13-180,8-8-47,-2 3-1302,1-1 1260,0 1 4,-5 9 80,9-13 6,-1 4 117,10-17 73,7-7 28,1-2 12,4-7 38,1-12-184,2 0 100,4-28-2095,2 10 2112,6-14-2253,-2 11 2273,3-2-1537,2 0 1562,2 1 55,8-9 5,-6 15-134,5-6 1328,-6 15-1588,-7 8-33,3 0 2186,-4 9-2239,-1 2 7,3 6 5,5 16-9,-1 2 158,0 13 1,0 4-37,-1 10 1373,-4-9 0,-3 2-1329,-6-3 0,-4 0 10,-3 3 1,-2 1-26,-3 12 0,-2 0-318,-1-12 1,0-3 314,-2-2 1,1-3-22,-8 12-9,1-5-27,-2-3-12,0-6-43,1-6-56,-2-5-644,-10-4-1182,-3-9-6973,-12-15 8264,9-10 1,19 4 0,12 5 0</inkml:trace>
  <inkml:trace contextRef="#ctx0" brushRef="#br0" timeOffset="1585">4425 1169 26971,'-2'-2'-102,"0"0"-303,2 2-392,-43 12-465,32 1-2999,-32 27-4617,42-12 7986,2 9 1,-1-24 0,2-5 0</inkml:trace>
  <inkml:trace contextRef="#ctx0" brushRef="#br0" timeOffset="10391">4866 1768 12153,'0'-4'4041,"0"1"1596,0 3-5055,-18-56-359,10 41-18,-16-42-33,15 55 163,-3 1-12,-1 1 66,-3 2 37,-1 3 45,-4 3 56,-1 4-22,-3 2-10,0 3-195,-2 3-91,-1 3 6,-10 16-581,9-7 383,10-6 0,1 3-187,1 14-9,4-2-21,10-8 20,14-11-273,23-8 231,-3-2 76,15-10 183,-16-7-2740,1-6 3030,1-4-153,-1-4 75,0-3 336,8-14-276,-10 8 0,3-9 0,-8 3-761,-11 7 336,1-4 499,-10 1-160,-2 10-55,-2-5 3266,-3 9-3459,0 5-50,-3 2-154,2 5 80,0 3 720,0-1-628,1 4 558,-1 1-106,-3 11-31,-1 9-54,1 1 175,2 6-3686,3-8 3070,2 1-161,4 0-679,2-1-216,12 11 136,0-8-45,9 6-2347,-3-9 2260,3-4-139,1-1-4072,16-1 1740,-9-6-2436,9-3 6225,-18-5 1,-12-2 0,-6 0 0</inkml:trace>
  <inkml:trace contextRef="#ctx0" brushRef="#br0" timeOffset="10619">5628 1624 17275,'0'-6'3997,"1"2"1184,-1 4-5809,-54-46-942,30 41 1461,-10-16 0,1 5-52,10 35 78,-10 15-547,8-5 201,-6 12 417,13-9-32,4 0-124,1 17-275,7 3 79,6-1-129,9-6-628,7-18 365,7-3-218,5-5-387,5-3-874,4-6-1439,3-5 3674,7-2 0,-21-2 0,-1-1 0</inkml:trace>
  <inkml:trace contextRef="#ctx0" brushRef="#br0" timeOffset="11367">6021 1742 13909,'2'-6'7597,"0"2"-3308,-2 4-3938,-32-13-411,18 14 140,-23-8-110,27 16 88,3-1-162,3 0-6,2-2 95,1 0-72,3 0 27,2 0-115,17 1 156,-4-4-87,14 1 56,-8-6 59,2-2 75,1-3 84,0-2 77,-1-2 75,-1-2 283,-3-2-42,-1-1-26,-3 0 78,2-12-3614,-8 7 3074,1-9-51,-10 8-75,-1 1-295,-5-7-128,-1 9-985,-5-4 990,-2 10 96,-2 2 305,-2 3-58,-2 4 51,-3 1-10,-3 3 69,-12 8-12,7 0 2631,-8 9-2629,13-1-38,3 2 55,2 3-6,2 1-28,-1 17 29,6 4 1,2 1-133,14-11 0,6-1 4,5-1-44,21 16-272,1-31 0,4-6 121,15 4 393,-8-5 1,0-2-505,10-6 29,-2-2-1371,-3-3 1606,-6-2 121,-5-5 306,-4-2-283,-5-1 31,-3-2 46,-2-2 32,-4 1 42,-3-3 249,3-10-189,-8 7 5,0-7 931,-8 11-797,-4 3 17,-2 1 0,-1 5-28,-1 1 1604,-2 4-1698,-1 1-34,-3 2-90,-2 1-23,-1 1-34,-2 3 1,0 0-7,-2 4-16,1 2 6,0 1-12,2 1 6,2 2 49,2 1-9,2 2-8,2 2-6,1 1-31,4 13 5,2-7-3426,3 9 3381,2-10-860,5 8 837,-4-10-100,3 3 131,-6-13 14,-1-5 29,-3-3 2997,1-2-2919,-1-1 1130,1-5-1141,0-1 206,3-7-212,1-2 29,3-3-1,-1-2-6,2-2-10,0-1-12,1-1 0,0 0-22,1-2 22,1 3-855,0-2 844,1 4-5,1 1-18,0 3-5,-1 2-22,0 4 11,-3 2-23,-2 3-5,-2 2-6,-2 2 6,-1 1-6,-1 3 855,0 3-854,1 5-1,0 4-34,2 15 1,-2-5-56,1 13-34,-3-11-73,0 2-650,5 11-163,-2-9-60,7 7-612,0-15-2301,3-4-4828,1-5 8827,-1-4 0,-8-6 0,-4-2 0</inkml:trace>
  <inkml:trace contextRef="#ctx0" brushRef="#br0" timeOffset="11942">7751 1555 24445,'-53'-26'104,"1"-1"1,8 1 0,5 11-83,7 37 455,10-1-455,-8 16-38,5 10-2319,1 2 2307,11 1-28,10-14-726,10 17 613,3-14-60,11 11-35,2-20-323,21 4-1900,-6-13 2129,15 1-353,4-13 349,-14-4 278,-9-6 0,-1-2 101,2-4 39,7-7 39,-16-1 62,-2-4 28,-1-3 268,6-16-240,-7 7 19,-5 4 1,1-2 601,10-25-481,-5 11 1134,-5 3-1090,-14 28-44,-3 5 889,0 3-1051,-1 2 3240,0 2-3448,-3 2 255,1 2-238,-2 4 0,1 3-6,0 3-28,2 3 6,2 10-5,4-6-18,6 7-33,4-10-3408,6 0 3368,4-3-151,4-2 146,4-4 23,3-3 143,1-4 38,-1 0 38,-2-5 62,10-7 25,-14-2 43,6-6 8,-15 1 17,-4 0-132,-1-2 16,-3 0 2,-2 1-23,-2 0 8,-1 3-6,-2 1 16,-1 4 45,-2 2 3334,-2 4-3393,0 1 381,-1 2-554,-3 5 51,0 2 6,-3 8-11,0 3-18,-2 7 10,-2 4-8,0 6 14,-1 6-222,3-7 1,0 3 108,-2 6 1,0 2-1537,1 1 0,0 1 1462,-1 3 0,2-2-96,2-8 1,1-2-222,0 4 0,0 0-501,1 1 1,0 1 880,0 7 1,1-4 0,-1 6 0,1-4 0</inkml:trace>
  <inkml:trace contextRef="#ctx0" brushRef="#br0" timeOffset="12666">10020 1422 14676,'-4'-44'617,"1"0"1,0 5 0,-1 6 2541,-2 17-2968,3 7 1380,-1 1-1582,3 7 831,-1 1-837,1 5 3493,-5 15-3408,1 3 4,-4 20 1,-1 4-3442,-2 14 3374,1-7 1,0-1-281,5-18 0,0-2 272,1 1 0,0 2-1071,-1 27 0,3 0 1046,2-25 0,1 0 0,1 20 0,3-3-138,11-10-30,20 2 84,-4-16-1,15 1-71,9-18 122,-10-7 1685,14-5-1645,-16-9 11,0-4 22,0-6 0,-3-5 17,-1-2 11,-5-5 6,-2-3-6,-3-3 23,-4-3 11,-1-2 22,-3 2 18,-2 3-1552,-4 5 1613,-4 7 2117,-4 6-2073,-4 5 297,-1 5-397,-3 3 388,0 2-422,-4 6 3341,-1 2-3413,-3 5-3388,0 3 3388,-1 3-1077,-1 3 1076,1 3-1926,2 1 1903,2 2-403,5 24 224,4-18-72,3 17 1639,4-25-2082,2 0-470,1-2-1362,2-2 2538,1-1 0,-7-10 0,-1 0 0</inkml:trace>
  <inkml:trace contextRef="#ctx0" brushRef="#br0" timeOffset="13036">10968 1440 16395,'-46'-5'69,"0"0"0,6-2 0,8 8 2435,15 30-2498,11-8-1070,1 10 1064,8-8-383,3 1 355,6 0 1454,15 7-1466,-2-9 1,11 3 11,6-9 45,-1-7 22,-1-3 6,-9-5 142,-10-10-41,-6-5 2351,-2-11-2368,-7 1 6,-5-2-168,-5 6 145,-1-2 28,-5 2 63,-1-1-86,-2 1 7,0 2 94,-7-1-95,0 6-106,-1 2-11,2 5 3363,6 4-3408,1 2-191,-4 7-178,3 8 60,1 3-173,5 6-274,5-5-409,1 2-919,5 2-2991,2-1-4717,4-2 9245,-1-3 0,-4-10 0,-2-4 1</inkml:trace>
  <inkml:trace contextRef="#ctx0" brushRef="#br0" timeOffset="13300">11506 1582 25491,'-36'-23'30,"0"-1"0,3 1 0,9 11-25,22 36 656,5-1-661,4 4-11,6 3-681,5 3 675,4 1 0,3 2-2706,3 2 2695,2-1 0,0 2 217,0-3-267,-3 0-34,-10-7 0,-2 0-251,-1 7 234,3 16 376,-22-29-611,-4-3-185,-8-1-258,-5-4 2905,-3-3-3941,-5-4 1843,-22-6 0,29-2 0,-12-1 0</inkml:trace>
  <inkml:trace contextRef="#ctx0" brushRef="#br0" timeOffset="13473">11338 1655 23971,'-4'57'95,"0"-1"0,2-9 0,-2-4-134,-12 9-56,6-16-504,0 15-1012,5-13-462,1 11 2073,5-12 0,0-18 0,0-1 0</inkml:trace>
  <inkml:trace contextRef="#ctx0" brushRef="#br0" timeOffset="13808">12117 1934 22048,'8'-46'510,"0"1"0,-1 3 0,-2 6-214,-3 9-49,0 0-51,-1-3-45,0-1-22,1-5-28,1-1-6,0-5-17,1-1-354,0-2 355,-1-1 22,0 2 16,-2 2 18,0 4 161,-4-5-133,-1 14-23,-1-2 660,-1 18-710,2 3 315,-1 5-371,2 2 439,-2 2-456,2 5 698,-3 2-704,0 7 0,-1 4-16,-1 7 10,1 4 1,-1 6-6,2 5-1104,0 4 1109,4 5-3033,0 3 3011,2 4 6,2 2-1010,1 1 943,4 0-1752,1 1 1645,2-1-160,-1-19 1,0 0 27,6 18-67,-4-22 1,0-1-631,5 7-386,3-4-992,0-5 2392,4-3 0,-11-14 0,0-2 0</inkml:trace>
  <inkml:trace contextRef="#ctx0" brushRef="#br0" timeOffset="13974">11910 1826 22111,'-3'-3'2543,"1"1"-1232,2 2-1350,72-52-113,-39 42 1,2 0-1719,20-19 1,2 2 1348,-13 21 1,-3 4-2314,22-2 2834,-26 3 0,-3 1 0,3-1 0,0 1 0</inkml:trace>
  <inkml:trace contextRef="#ctx0" brushRef="#br0" timeOffset="14516">13479 1470 27833,'-3'-39'-342,"0"1"0,-3-24-82,-1 59 327,-2 2 72,-1 3 102,-2 2-49,-2 4-162,0 4-308,0 1 444,1 2-29,2 1-54,4 0-15,2 0-43,4 0-18,2-1 163,5 0-6,4-2 11,5-1 6,4-1 11,3-3 6,2-1 16,2-3 12,-2-2 27,-2-1 40,-2-3 28,-3-2 28,-3-3 16,-1-2 6,-1-2 17,-3-2-28,0-1-33,-3-2-12,-2 1-28,-1-3-28,-2 3 1,0-1-24,-1 3-16,-2 1 12,0 3-12,-2 1-17,0 3-28,0 1-22,0 1-23,1 2-44,-1 0-1,0 1-66,-1 2-40,-1 1-95,-1 3-146,-2 4-279,0 4-2191,-4 15-1573,3-3 4469,-1 17 0,7-26 0,0 1 0</inkml:trace>
  <inkml:trace contextRef="#ctx0" brushRef="#br0" timeOffset="14833">13623 1902 26351,'-32'34'0,"1"1"0,0-3 0,14-6-11,29-13 5,10 4 23,5-3 28,7 1 22,-7-6 40,-6-6 38,-9-2 40,-3-3 22,-1-2 0,-1-3-11,-2-2-33,-1-2-29,-2-2-22,0-1-3420,-2-2 3381,-2-2-39,-1 0-641,-2 0 618,-5-6-73,1 6 0,-4-3-55,5 9-113,-1 2-184,1 2-376,-2 2-751,0 3-3830,0 1 4860,-5 2 1,8 0 0,-1 0 0</inkml:trace>
  <inkml:trace contextRef="#ctx0" brushRef="#br0" timeOffset="15435">1673 2578 20364,'23'33'541,"0"1"0,2-3 0,4-6-163,18-13 1,5-6-3025,-8 1 1,1-1 2757,-4 0 0,3-1 0,2 0 54,10 0 0,4-1 1,-2-1-478,-9 0 0,-1-1 1,2 0 333,0 0 1,2 1 0,2-1 0,1-1-80,-5 1 1,2-2 0,0 1-1,0 0 1,-3-1 70,4 1 1,-2 0-1,1-1 1,2 1-208,1-1 0,4 0 1,0 1-1,0-1 0,-3 0 199,1 0 0,-2 0 0,-2 0 0,2 0 1,1-1 1,-1 1-1,3 0 1,3-1 9,-6 0 1,4 0 0,3 1-1,-1-1 1,0 0 0,-3 0-3,0 0 1,-3 0 0,0-1 0,1 1 0,2 0 1,1 0 1,2 0 0,0 0-1,3-1 1,1 1 0,3 0 30,-12-1 1,3 1 0,2 0 0,1-1 0,0 0-1,0 1 1,-2-1 0,-2 1 0,-2 0-19,6-1 1,-4 1 0,-2 0 0,0 0 0,2 0 0,5 0-8,-6-1 0,5 1 0,2 0 1,1-1-1,2 0 0,-2 1 1,-2 0-1,-3-1 0,-4 1 20,11 0 1,-6 0 0,-3 0 0,2 0 0,5 1 14,-11-1 1,3 0-1,2 0 1,1 1-1,1-1 1,-1 0 0,-2 1-1,-2-1-26,6 1 1,-2-1 0,-1 1-1,0-1 1,1 1 0,3-1-11,-6 1 1,3 0 0,1-1 0,1 1 0,0-1 0,-1 1-1,-2 0 1,-3-1 6,3 1 1,-2 0 0,-2 0 0,0-1 0,-1 1 0,1 0-6,2 0 0,-1 0 0,0-1 1,1 1-1,-1 0 0,0 0-5,1-1 1,-1 1-1,0 0 1,1 0 0,-1 0-1,0-1 0,-1 1 1,0 0 0,-1 0-1,2-1 1,1 1 0,2 0 2,-2 0 0,2 0 0,2-1 0,2 1 0,-1 0 0,0 0 0,-2 0 0,-3 0-9,7-1 0,-4 1 0,0 0 0,-1 0 0,2 0 0,2-1-7,-6 1 0,2 0 0,2 0 0,0 0 0,0 0 0,-1 0 0,-2 0 0,-3 0-1,2-1 1,-2 1 0,-3 0-1,0 0 1,0 0 0,0-1-4,11 1 0,0 0 1,-1 0-1,1 0 0,-1 0-1,0-1 0,-1 1 1,0 0-1,0 0 1,0-1-9,-1 1 0,-1 0 1,0 0-1,0-1 1,0 1-13,-3 0 0,-3 0 0,2-1 0,2 1 0,6-1-508,-9 0 0,5 0 0,4 0 0,3 0 1,0-1-1,-1 1 0,-1-1 0,-3 1 0,-6 0 526,3-1 0,-5 1 0,-2-1 0,-1 1 0,2-1 0,2 0 0,6 1 0,5-1 0,2 0 0,0 1 0,-5-1 0,-6 0 0,-11 1 0,4-2 0,1 0 0</inkml:trace>
  <inkml:trace contextRef="#ctx0" brushRef="#br0" timeOffset="21858">5068 4282 11778,'6'-43'991,"0"0"1,0-1-1,4-21 1,-2 7 2766,-1 7-3243,-2 10-492,-4 23-124,-1 14 1120,-2 5-1097,0 5 670,-2 4-553,-1 9 0,-3 7 2195,-2 9-2209,-1-3 0,0 3-20,-3 7 1,0 1-1709,-1 2 0,0 0 1666,0 3 1,1-1-51,4-12 0,1-1-103,0 2 1,1 0-46,1-1 0,0 0-1266,2 0 0,1 0 961,0-1 0,1 0-306,2-1 0,0 0-3631,2 29 601,5-5 3876,7-1 0,-5-27 0,1-4 0</inkml:trace>
  <inkml:trace contextRef="#ctx0" brushRef="#br0" timeOffset="22240">5241 3838 6866,'-28'-54'1564,"1"0"1,1 5-1,1 8-432,-7 12-359,-3 8 1259,-2 8-1623,-5 6-57,-3 10-41,9 6 1,-2 4-1032,-6 8 0,-1 3 807,0 1 0,0 2-14,-1 6 0,3 0-15,10-4 1,3 0 2,-2 3 1,1 1-12,1 3 1,0 2-1,1 1 1,1 2-758,1 3 0,1 1 757,2 0 1,0 4 18,5-2 0,0 4 0,2-2-323,-1 7 0,1 2 267,4-9 0,1 3 1,2-3-17,3 3 0,3-2-31,3 0 1,2-1-23,3-2 0,4-1-51,3-1 1,3-1-26,4-3 1,4-2-710,3-2 1,5-2 663,2-3 1,4-2 14,3-4 0,5-4-149,1-6 0,6-3 0,-2-3 182,11 1 1,1-4 306,-6-4 1,3-2 0,-3-2-217,-11-4 1,-3-1 0,0-2-121,2-2 1,0-1 0,1-2 196,0 0 0,0-2 0,1-1 15,-1-1 0,1-1 1,-1 0 235,0-2 0,0 0 0,-1-1-234,0 0 0,-1-2 0,0 1-8,-3 0 1,0 0-1,1-4 79,3-5 1,3-5 0,-1-1-1,-5 2 33,-5 5 1,-5 2-1,2-4-93,2-1 0,2-4 1,-3 0-1,-7 3 50,-5-3 1,-9-3-47,-7-5 0,-5-6 0,-2 3-116,-2 2 0,-4 1 4,-2-2 0,-3-2 0,-3 6-40,-6 8 0,-3 5-9,-2-1 1,-4 2-501,-20-6 0,-3 3 492,10 10 0,-1 3 2,4 3 1,-2 2 0,2 3-224,-8 4 0,1 4-1264,-2 0 1,0 4 1552,-8 3 1,3 1 0,-4 0 0,3 4 0</inkml:trace>
  <inkml:trace contextRef="#ctx0" brushRef="#br0" timeOffset="22901">5754 4540 15210,'54'4'10,"-1"0"0,1 0 0,0-1 0,0-1 1,-3-1-711,-8-2 1,-1-2 0,0 0 680,5 0 0,0-1 1,1 1-170,2-1 0,1 0 0,0 0 158,2-1 0,1 1 0,0-1-86,-1 0 1,1 0 0,0 0 66,0 0 1,0 0 0,0-1-207,-2 1 0,0 0 0,-1-1 173,-2 1 0,0-1 0,-1 1-51,-3-1 0,-1 1 1,0 0-165,16-3 0,-2-1 179,-5 1 0,-2 0-880,-5 1 1,-2-1-566,-5 1 1,-3-1-3041,24-4 4603,-16 2 0,-22 4 0,-10 3 0</inkml:trace>
  <inkml:trace contextRef="#ctx0" brushRef="#br0" timeOffset="23594">7708 4256 11288,'-46'-3'786,"-1"0"0,5 1 0,6 0-114,8-1-117,2 1 949,5 0-1100,3-1-74,6 1-72,4 0 1319,5 1-1471,2-1 821,1 1-865,3-1 2087,2 0-2081,4 0-24,3-1 7,3 1-1,3 0-16,0 0 1365,1 0-1326,5 2-45,-5 0-11,-2 0 5,-8 0 1,-7 0 189,0 2-172,-2-2-35,-2 2 6,1-1 1,-2 1-7,1-1 12,2 2-6,-1-2 308,0 1 494,0-1-735,3-4-33,0-1-28,5-6 0,1 0 5,11-7-16,-1 4-1,7-4-5,-5 6 0,0 2 0,1 1 6,-1 1-23,10 2 6,-6 2-11,7 2-6,2 10 5,-8 1-3397,8 10 3359,-3 10-484,-4 10 511,-3 2-5,-10 6 16,-16-10 1,-9 3 13,-5-9 1,-3 0 8,-17 18-297,10-17 0,-2 0 305,-5-2 1,-1-3-4,10-6 1,-1-2-4,-7 6 1,1-2 9,-5 2-7,8-5 29,7-6 34,7-5 5,7-5 22,3-2 6,4-2 117,0-1 2696,5-2-2880,1 1 0,6-3-29,5 0 598,25-5-653,-3 3-34,2 0 0,2 0 146,14 0-197,-3 1 1,1-1-1004,-20 3 0,-1 1 1006,11-2 0,0 0-209,15-1-102,-3 1-111,-3-1-129,-5 0-2609,-3-1 2088,-5 0-824,-3-2-1881,-3-2 3909,1-2 0,-17 6 0,-1-1 0</inkml:trace>
  <inkml:trace contextRef="#ctx0" brushRef="#br0" timeOffset="23966">8473 3880 14470,'-42'-13'791,"0"-1"0,1 1 0,-20 0 0,-5 1 0,8 4-520,10 3 1,1 4-1679,-2 0 0,-4 1 0,6 3 1561,4 1 0,2 4 50,-18 8 1,1 2-592,14-2 0,2 1 443,-12 7 0,0 5 251,7 6 1,3 6-277,15-9 1,1 3 0,1 0-27,0 0 1,1 1 0,1 0-184,3 3 0,2 0 1,3-1 179,1 6 1,3 0-6,1-1 1,3 2-4,1-1 1,3 0-4,1-3 1,3 2-48,6 13 0,7 0 390,6-3 1,5-1-380,0 0 1,4-3-4,6-8 0,2-5-5,-5-13 0,2-4 5,3-1 1,1-3-1,4-1 1,2-2-4,3-1 1,1-2-1,5-2 1,0-1-26,4-2 1,1-2-7,2 1 1,2-3 402,-1 0 0,4-3-364,-4-1 0,3-2 0,-2-1-314,-14 1 0,-2 0 1,2-1 372,11-3 1,2 0 0,-2-3 39,-5-3 0,-2-2 0,-2 0-351,5-2 1,-1-3 357,-10 3 1,0-1-1,-4-1-280,-4-3 1,-4 0 328,-3 0 0,-2-4 179,-1-12 0,-4-5-165,-6-4 0,-5-2-76,-1-1 1,-4-1-15,-8 0 1,-4 3-15,-2 11 1,-3 3-23,-3-1 0,-1 1 3,-3 0 0,-2 2 363,-1 1 0,-4 1-369,-18-7 0,-4 3 6,9 11 0,-2 1-5,5 5 0,-3 1 0,1 3-26,-8 2 0,1 3-101,-1 2 1,-3 1-93,5 3 1,-4 2 0,0 1-1384,-1 4 1,0 1-1,1 0-1169,2 0 1,0-1-1,3 2 2773,-15 5 0,9 0 0,16-1 0,15-3 0</inkml:trace>
  <inkml:trace contextRef="#ctx0" brushRef="#br0" timeOffset="25882">6915 4160 12920,'-3'-3'3523,"1"0"3467,2 3-6900,-56-29-62,41 22-28,-41-21-28,56 28 0,0 1 50,2 1 23,1 3 44,3 1-5,4 4 0,5 1-5,5 3-12,6 1-3397,5 2 3363,4 3 1,3 0-23,3 3-1964,0 1 1964,-1 2-831,-3 3 820,-3 1-1343,-7 1 1338,-5 2 5,-7 0 136,-7 2-114,-9 12 973,-20 3-1000,-4-1-1,-16-5 297,5-12-341,-2 0-62,-2-1-118,1 1-279,1 0-578,2-2-8744,-3 8 9489,16-14 1,3-1 0,16-17 0</inkml:trace>
  <inkml:trace contextRef="#ctx0" brushRef="#br0" timeOffset="26511">8306 5484 20946,'1'-48'827,"-1"1"0,1 3 0,0 8-418,-1 14-39,-2 3-34,1 2-39,-2 4 184,-1 0-346,2 5-96,-1 3-235,2 4 73,0 3 39,0 4 61,0 21 29,-1 3-1,1 18-326,-1-12 1,0 0 314,-1 23-2,2-18 0,0 1-4,0-10 1,1-1-17,0 2 0,0 1-31,0 0 1,0 0-40,1 1 0,1 0-54,0 0 1,1-1-62,1 1 1,0 0-68,1-1 0,0-1-79,1 0 1,-1 0-74,1-1 1,-1-1-561,5 28-2245,-5-11 0,-1-1-4593,1 5 7193,-3-13 0,-1-4 1,-1-20-1,-1-6 0</inkml:trace>
  <inkml:trace contextRef="#ctx0" brushRef="#br0" timeOffset="26849">7737 6213 21741,'-15'-47'748,"0"1"1,1 1 0,4 13-855,9 27-56,0 1-51,4 11 246,2 4 40,4 11-4263,4 5 4235,4 6-11,3 2 643,4 2-646,-4-12 0,2-1 3,14 12-12,-11-13 0,2-2 23,5-1 0,-1-3 0,19 8-260,-16-10 1,0-1 264,13 0 12,0-4 22,-1-4 6,1-3 5,-14-4 0,-1-2 17,18-3 8,-10-3 1,0-2 13,4-7-22,11-6-6,-21 5 86,4-8-36,-8 2-105,-4 1 3033,-11 7-3118,-11 11 197,-2 2-511,-1 2-643,-1 1-539,-5 3-2026,-1 3 3556,-7 6 0,7-5 0,-1 1 0</inkml:trace>
  <inkml:trace contextRef="#ctx0" brushRef="#br0" timeOffset="27465">8095 7519 17843,'-3'-7'2476,"2"1"-7537,1 6 5604,-15-59-101,11 32 174,-3-10 1,0 0-348,6 11 652,2 2-753,2 2-22,2 3-23,3 1-28,2 4-22,1 1-23,3 2 3067,10-2-3106,-4 5 659,11-1-698,8 6 11,-6 4-708,13 4 703,-11 4-12,0 5-27,1 3-7,-2 2-128,10 14-2982,-14-5 3032,5 10 12,-19-9-650,-7 1 689,-4 1-383,-7 1 438,-5-1 24,-6-1 27,-6-2 591,-3-3-495,-14 5-18,8-9 180,-20 6-90,19-16 17,-6 0 17,13-9 2798,3 0-2569,-1-6-207,8 1 1033,-1-4-1033,8 1-16,2 2-46,2-2 712,0 3-824,1 0-38,0 1-40,2 0 6,1 2 5,5-2 0,4 0 18,20 0-12,-2 2-1240,16 0 1240,-6 4-23,2 3-16,3 3-11,0 2-57,1 3-22,-4 1-50,-3 2-34,-7 1-229,-2 12 257,-16-5 28,-4 10-128,-30 6 128,-2-10-84,-20 8-139,1-13-265,-6-4-402,-4-2-818,-5-4-2174,-2-4-4200,6-4 7702,7-4 1,21-3 0,11-2 0</inkml:trace>
  <inkml:trace contextRef="#ctx0" brushRef="#br0" timeOffset="27875">8153 6691 14118,'-49'-1'435,"0"1"0,3 1 0,4 3-138,-3 13-1775,-1 7 1853,-2 8 73,11-2 0,0 3-1160,8-6 0,-1 3 955,-8 11 1,0 2-15,10-7 1,2-1-837,-1 3 1,2 1 782,0 2 1,2 1-23,1 0 0,1 2-534,5-2 1,1 3-1,2-2 458,-1 6 1,3 1-277,3-8 0,0 3 0,3-3 240,4 2 0,3-2 160,2-2 1,4 2-178,10 11 0,3 0-17,-2-14 1,1-1-6,9 9 0,3-3 11,-6-16 0,2-3-20,1 0 1,3-2-9,1-1 0,2-2-14,3 0 0,0-2 283,3-1 0,2-1-294,1-1 0,2-2 2,0-2 1,4-2 19,-1-3 0,3-1 1,-1-3 32,8 0 1,1-4 3,-7 0 1,3-1 0,-4-2 15,6-5 1,-3-2 5,0-2 0,0-3 22,-1 0 0,-1-2 17,-3-2 1,-2-2 24,-3 0 1,-1-2 16,-4 0 0,-1-2 8,-5 0 1,-2-1-1,-4 0 1,-2-2-14,-3 0 0,-3-2 319,-3-1 1,-4 0-374,-1-2 1,-4-1-518,-2-19 1,-5 0 457,-2 11 1,-3 1-15,-3-14 1,-2 1 39,-4 15 0,-2 3-62,-1 0 0,-2 1-22,-2 1 0,-2 0-118,-13-10 0,-3 1 70,7 11 0,-1 3 204,-11-9 0,-2 3-212,10 15 0,0 4-65,-1 0 0,-3 3-708,-18 1 0,-2 3-1120,15 4 1,-1 2 2001,1 1 0,-2 1 0,7 2 0,-10 1 0,3 1 0</inkml:trace>
  <inkml:trace contextRef="#ctx0" brushRef="#br0" timeOffset="30629">5059 5386 14393,'-3'-4'4503,"1"1"-1254,2 3-3075,-17-44-107,12 34-62,-12-34-55,17 44-281,0 0 280,2 3 79,1 1 40,3 4-18,2 2-10,2 1 5,2 3-17,3 2 5,1 1 18,2 1-6,2 1-1,1 0 1,2 2 0,2 1 5,1 2 23,17 12-62,-8-7-710,13 12 715,-12-11-10,3 3-6,0 0 17,0 2 0,-1 2-480,-4-2 1,6 8-1,-5-4 471,-7-8 1,0 1 23,2 3 0,4 5 1,0 0-1,-5-6 18,-5-5 1,-3-2 16,9 11 0,-1 0 8,-7-12 1,-1-1-14,1 1 0,0 0-12,0-1 0,1 1 12,10 10 0,3 2-443,2 1 1,2 1 416,-1 0 1,0-1-1,0-1 1,-2-2 5,-9-10 0,-2-1-3,1 0 0,-1 0 3,1 0 0,0-1-6,-1 1 1,1-1-719,-1-1 1,0 1 726,-1-1 0,0 1 47,10 8 1,0 1-990,-10-9 1,0-1 929,8 8 1,-1-2 17,8 8 271,-1-2-283,-4-1-17,-2-3 1,-3-1 2,-6-5 0,1 0 9,13 13-12,7 7-5,-18-19-988,-11-10 977,0-3 789,-2 0-795,-1-2-16,-3 0 16,0-2 1919,-2 0-1919,-1-3 610,-2-1-604,-2-1 3150,0-2-3156,-2-1-832,-1 1-255,-3-3-672,-1 0-2363,-5-1 4122,-2-2 0,5 1 0,0 1 0</inkml:trace>
  <inkml:trace contextRef="#ctx0" brushRef="#br0" timeOffset="31020">6645 7474 18655,'-3'-3'2240,"0"1"684,3 2-3024,-19-29 27,14 24 146,-13-21-17,33 46 11,-2-3 45,26 23-67,-13-14-745,1-2 1,1 1 738,9 5-28,-11-9 1,0-1 10,13 8 23,2-2-17,0-2 17,2-4 22,0-1 39,-12-10 1,1 0 173,0-3 1,0-1-149,0 0 0,-1-1 441,22-5-310,-19-6-28,-1-6-11,0-5-33,0-3-2995,0-4 2978,-1-3 156,6-16-1904,-10 10 1719,1-10-1447,-15 15 1402,-4 2-129,-3 3 107,-2 2 1441,-4-2-1497,0 10-33,-1 0 1933,-1 9-2454,-1 3 2876,-2 0-3946,-2 6-3859,-5 3 4706,-6 10 1,7-8 0,-1 2 0</inkml:trace>
  <inkml:trace contextRef="#ctx0" brushRef="#br0" timeOffset="38802">15192 4159 16364,'6'-4'2891,"-2"1"-2342,-4 3 106,0 0-633,-46-3 12,23 6-810,-40-3 821,33 7-6,-3 0 22,-3 1-10,-4 0 5,-3-1-9,9-1 1,-1-1 5,-2 0 0,0-1-19,0 0 0,0-1 5,3 0 0,3-1 67,-9-2 23,4-1 408,-4-5-364,16 0-10,-2-4 106,14 0-162,4 2-12,2-1 0,3 5-11,1 0 6,1 2 261,1 1-357,0 6 29,-1 4 5,1 8 22,-2 13-33,0-1-730,-1 11 747,0-6 0,-1 3-1,0 1-5,1 2-287,0 16 281,2-15 3,2-3 1,1-1-21,1-2 6,4 15 1,-2-27-12,1-3 5,5 6-55,5-5-1,2-1-44,3-7-67,0-8-85,3-2-621,25-2 168,-7-4-2163,21-2 331,-13-1 2532,11-4 0,-29 5 0,0 0 0</inkml:trace>
  <inkml:trace contextRef="#ctx0" brushRef="#br0" timeOffset="39166">15812 4288 18958,'0'-5'2133,"0"0"898,0 5-2998,-2-23-5,0 27 0,-1-14-11,1 35 6,1 2-18,0 2 1,1 3-1,0 1-5,0 0 0,0 2-28,0 0-244,0-1 172,1-1-74,0-2-100,1-1-174,0-2-308,2-2-410,1 0 1166,7 6 0,-6-17 0,4 4 0</inkml:trace>
  <inkml:trace contextRef="#ctx0" brushRef="#br0" timeOffset="39632">16321 4132 17927,'-8'-4'1737,"3"0"-1116,5 4 2437,0 0-3024,-31-37 0,35 24-6,-19-28-6,44 35 6,1 1 0,4-1 6,0 1-6,0 0-6,-2 2 0,-2 0 1,-3 1-12,-3 1 0,-4 1 0,2 3-11,-7 1-5,1 2-12,-9 2 11,0 0 6,-1 3 12,-1 1-12,0 1 11,-1 3 0,0 0 28,0 11-22,1-7 45,3 19-18,-2-15 1,4 8 6,-1-9 5,4 0 78,12 12-89,-2-7-6,11 10-28,-6-11-300,1 1 306,1 0 0,-3 0-28,-3-1 22,-4 0-11,-6 0 11,-5-2 28,-7 13-16,-6-9-6,-7 8-3288,-5-11 3277,-5-2-608,-3 0 602,-4-2 6,-1-2-12,-3-3-16,-1-2-29,-1-2-77,-1-4-136,0-2-346,1-2-908,0-3 1050,-2-1 1,17-1 0,1 0 0</inkml:trace>
  <inkml:trace contextRef="#ctx0" brushRef="#br0" timeOffset="40427">17782 4436 11491,'-3'0'2963,"0"0"3400,3 0-5517,-64-9-466,41 6-2141,-16-3 0,2 0 2125,23 4 1100,-3-2-1145,10 2-240,2 0-29,5 1-44,6 0 16,12 0 0,23 1-22,3-1 817,14 3-822,-9 0-1,5 3-403,3 0 409,2 0 6,4 1-291,-31-3 1,-1-1 284,2 0 0,-1 0-6,0 0 1,0-1 11,31 1-1398,-2-1 1370,-2-1 5,-4-1 1372,-4-1-1428,-4-1-145,9-3 39,-9 0-236,-5 0-195,-16 2-1210,-17 1-1137,-4 2 930,-4-2-5211,-2 2 7238,-1 0 1,0 0 0,1 0-1</inkml:trace>
  <inkml:trace contextRef="#ctx0" brushRef="#br0" timeOffset="40741">18538 4257 12621,'-44'-34'1212,"-1"1"0,4 2 0,6 5-378,11 11-111,1 1 1218,1 2-1409,0 0 381,-5-2-543,7 5 472,-2-2-551,10 6 225,4 1-174,1 2 572,4 0-853,1 2 34,2 0-83,0 3-1,0 0 11,3 6-11,2 0 17,4 4 6,5 1-6,4 3 34,5 3-23,5 1-6,6 2-10,4 0-1288,7 2 1287,1-1-10,5 2-12,0 0 0,-2 1-17,-4-1-6,-6 1 18,-7 0-784,-10 0 778,-10-1 17,-8 1-1,-27 11-22,-3-7-561,2-10 0,-3-1 443,-21 8-217,-5 2-533,0-1-1546,2 2 2431,0 2 0,24-15 0,4-1 0</inkml:trace>
  <inkml:trace contextRef="#ctx0" brushRef="#br0" timeOffset="42958">19925 3938 18498,'7'-33'706,"-2"5"-538,-6 28-33,0 0-6,-1 0 61,-6 2-117,-2 0-23,-7 2 17,-3 1-5,-4 0 11,-3 1 0,-4 1 89,-20 2-1491,-7 0 1413,1-1 28,5-2 11,22-4 0,3-1-695,6 0 712,4-1 17,6 0 0,3 0 123,4-1-185,2 1-67,1 0-11,1 4 17,-2 2-1,-1 5 35,-5 11-23,1-4 11,-5 11-1753,1-4 1753,-1 3-814,0 4 836,-1 3 12,1 4 84,-2 22-85,6-12-250,3-16 1,1 0 227,0 14-5,2 0 5,1-3 107,0 17-1783,1-17 1687,0 11 944,1-9-955,0-12 523,1 7-529,2-17 128,1-3-110,1-2 2450,3-1-2423,4-2 1389,4 0-1305,20 2-95,18-5-89,5-1-991,-24-8 0,-1-2 929,21-2-22,1-1-34,-18-1 0,0-1-331,16-2 37,-22 1 0,-2-1-1846,-1-3-6654,-10 1 8706,-8-2 1,-8 6 0,-2 0 0</inkml:trace>
  <inkml:trace contextRef="#ctx0" brushRef="#br0" timeOffset="46280">20631 4280 18621,'0'4'959,"0"0"-752,0-4 314,0 2-432,0 0 29,-2-1 190,0 3-157,-1-3 6,0 3-6,1-3 11,0 0 17,1 1 1883,0-2-1860,0-9-130,0 2-4,0-9-1,-1 3-17,1-3 1,-1-2-7,1-2 1,0-1 6,1-1-12,0 0 0,2 2 0,4-7 0,6 4-33,1 1 11,8 5-12,-6 10-5,4 1 0,-4 5-5,2 0-12,1 3 11,2 2-5,2 3 0,1 5 5,0 1-10,8 13-7,-9-4 1,5 10-57,-10 5 51,-8-6-202,-1 11 179,-20 6 29,-3-9-445,-16 13 445,4-23 0,-3-2-1101,6-5 0,-1-1 1103,-10 7 1,-1-2-9,-17 8 11,1-3 28,5-7 6,3-3-2428,7-6 2461,4-4-484,7-6 523,4-3 18,6-2-12,3-3 206,3-2-212,4-3-16,1-3 1385,3 0-1413,2-2 2970,2-1-2998,3 1-6,4 0 1211,2 0-1217,2 2 12,10-1-11,-3 5-6,7-1-6,-6 7 6,1 1-5,0 3-7,2 2-44,12 10 0,-8-2-28,11 6-207,3 3 73,-7-4-113,12 6-145,-13-7-207,2 0-303,-1 0-448,0 0-1501,-1-3-5422,-4 0 8357,-6-5 0,-11-4 0,-6-2 0</inkml:trace>
  <inkml:trace contextRef="#ctx0" brushRef="#br0" timeOffset="46469">21392 4626 23623,'20'0'-28,"-5"4"-67,-14 16-112,-3 3-213,-1 3-2784,-8 17 3204,0-4 0,0-6 0,5-14 0</inkml:trace>
  <inkml:trace contextRef="#ctx0" brushRef="#br0" timeOffset="48490">22122 4154 10853,'-3'-4'5086,"0"1"-2353,3 3-2133,-14-60-136,13 36-279,-5-11 0,2 1 129,11 16-74,2 1-55,1 1-28,1 2-51,1 2 17,8-2-95,-4 5-11,5 0-11,5 6-23,-5 3-17,8 3-16,-6 4 5,1 5-16,2 2-7,-1 4-49,0 2 5,0 2-17,-2 3-28,-2 0 12,-3 2-12,-3 0 17,-6 2 28,-3 0 39,-7 1 6,-5-2-481,-7 0 526,-4-1 16,-4-3 46,-2-1 27,-1-3 39,0-2 219,-10 1-95,9-6 38,-7 0 18,13-9 39,2-2 5,2-1 0,3-2 24,2-1-46,3-3-34,2 0-44,2-1-51,1 1-39,1 0 469,1 0-536,0 0-62,1 1 1,1 0-12,3 1-6,1 0 6,3 1-6,1 1-10,4 1 10,2 1-61,12 7 44,-5 1-21,11 7 32,-10-2-44,2 3-686,1 1 635,-1 1-323,-1-1 156,4 9 134,-12-8-11,0 5 16,-12-7-139,-10 3 111,-5-5 0,-9 3 6,-5-7 23,-5-2-17,-3 0-28,-3-2-107,-2-3-190,-1-1-392,0-2-1037,0-1-2371,3-3-3660,5-1 7310,6-1 0,12 2 0,5 1 0</inkml:trace>
  <inkml:trace contextRef="#ctx0" brushRef="#br0" timeOffset="49006">22994 3916 14723,'-2'-4'2089,"0"1"1373,2 3-3367,56-41-3717,-32 29 3666,10-10 1,1 2-2050,-9 18 2078,1 0 47,1 0-42,0 2-1484,1-1 1479,0 1 797,8 0-814,-11 2-22,4 1-1,-14 2-5,-5 2 1921,1 6-1876,-8-1 11,1 6 1291,-7 8-1314,-2-5-5,-2 9 3381,-1-8-3398,0 13-28,3-7 6,0 9 0,3-9 0,4 1-6,1 2 0,3 0-11,2 2 6,0 0-1,1 0-3385,0-1 3380,-1 1 0,0 0 5,-3-1-10,1-1 10,-2-2 1,-1 0-6,-1-2 0,-2 10-11,1-10 5,-3 6 3370,-6-2-3392,-2-8-28,-6 7-45,0-11-44,-4-1-46,-4-1-100,-3-1-991,-19 4-8549,-7-3 8949,4-3 0,14-6 0,25-7 1</inkml:trace>
  <inkml:trace contextRef="#ctx0" brushRef="#br0" timeOffset="53523">14784 5953 15760,'8'-9'3153,"-2"2"-1960,-6 7-45,0 0-1036,1-10-23,-2 8-21,-1-7-29,-3 10-17,-5 1-11,-4 1-5,-5 2 11,-6 1 22,-21 5-5,9-2-9,4-3 0,0-1 9,-3 1-644,-9-1 666,20-4 28,4 0 11,4-1 40,5 0-11,2 0 4,3-2 7,3 2-40,2-2-409,1 1 958,0 7-605,1 1 6,0 9-12,-1 11 1,-1-2-17,1 11 11,0-5-495,0 2 506,0 2-16,0 0-1,0 0 12,1 0-23,0-1 23,0-1-1,3 0-5,1-1-17,5-2-68,2-1 45,3-3-21,6 0-12,3-4-50,5-2-185,20 3 50,-8-8-453,14 2 224,-13-10-1113,2-3 598,1-1-1093,1-3 2067,7-5 0,-25 4 0,0-3 0</inkml:trace>
  <inkml:trace contextRef="#ctx0" brushRef="#br0" timeOffset="54095">15566 6054 17445,'-6'20'2045,"1"-4"-1614,2-12-28,1-2-16,-1 1-51,-2-1 35,0 0-37,-2 0-11,-1-1 291,-3 0-270,3-2-33,-3-1 16,6-1 613,-4-15-4277,4 5 3364,-1-11-29,4 7 26,2-1-10,3 0-1,0 0 7,3 0 2,1 3 28,1 2-12,0 2 2,0 3-16,1 1-3,2 3 5,1 2-52,2 1 14,3 2-5,4 5-13,2 4 3386,3 4-3414,2 5-3376,-1 2 3335,-1 4-2279,-2 1 2241,-2 4-207,-2 19 241,-10-10 46,-9-3 1,-4 0-13,-13 10-294,2-16 0,-3-1 326,-21 14 19,-7-1 36,21-22 0,-2 0 16,-26 16 50,-1-6-1,2-4-58,1-7 15,3-6 1897,6-5-1846,5-5 34,5-4 2991,4-10-3030,10-2-44,4-7 65,10 2-23,5-2-2680,3-1 2641,6-1-65,5-1 20,4 1-1908,5 1 1914,4 2-28,3 3-1,17 2 1919,-9 8-1927,-7 4 1,1 1-54,5 7 839,11 5-946,-16 3-78,-2 3-767,9 14 84,-12-5-465,7 9-1412,-14-10-3576,-2-3 6405,-4-3 0,-7-10 0,-4-3 0</inkml:trace>
  <inkml:trace contextRef="#ctx0" brushRef="#br0" timeOffset="54554">16389 5946 24687,'-21'-32'64,"0"-1"1,-12-19-20,37 51-11,1 0 5,7-1-6,3 0-16,6 1-6,5-1 1,5 1-4264,2 1 4263,2 0 0,-1 0 849,-3 1-866,8 3-5,-12 1 6,4 3-7,-13-1 7,-4 1-6,4 4-1,-3 5 7,0 0-1,0 17 6,-7-13 0,1 14-2263,-5-12 2269,2 2-261,0 3 255,4 1-118,10 19 118,0-12 0,10 13-12,13-3-36,-18-21 1,1 0-79,7 6 0,-1 0 239,-7-7 0,-2 0-281,13 19 17,-26-13 39,-12-1 1026,-12 1-987,-14 0-1633,-13 1 1582,-12-2-192,9-9 0,-4-1-1136,-4-2 0,0-1-2920,1 0 1,2-2 4303,5-4 1,7-2 0,10-4-1,13-2 1</inkml:trace>
  <inkml:trace contextRef="#ctx0" brushRef="#br0" timeOffset="57422">17758 6194 19048,'-30'2'705,"30"-1"-694,52-2-285,-18 0 1,1 0 279,25-3-722,-26 2 0,0 0 713,2-1 0,1 1 3,0 0 0,2 0-6,15-2 1,1 0 5,-14 0 0,0 1 5,9-2 1,1 0 16,-9 0 1,-4-1-2416,16-2 2500,4-2 83,-33 4 107,-7 0 45,-8 0 133,-5 1-279,-3 0-128,-2-2 755,-4 0-896,-3-2 3392,-18-8-3246,-15-3-12,-3 0 35,-8 0 44,14 7 61,-1 0 438,-10-4 140,6 1-85,-1-1-436,18 5-79,13 6-89,9 4-40,2 1-196,1 1 107,5 0 22,1 0 57,20 5-24,4 3 1,2 2-11,22 8-1700,-14-5 1,-2 0 1688,8 6-12,-17-5 0,1 2-179,22 19 87,-24-12 0,-2 2-194,7 25-189,-19-1 4,-14-11-279,-10-4-493,-5-11-8571,-11 7 9240,9-11 1,-1-1-1,12-13 1</inkml:trace>
  <inkml:trace contextRef="#ctx0" brushRef="#br0" timeOffset="58069">20062 6020 12275,'0'-3'3809,"0"1"2398,0 2-6028,-34-48-118,22 35-38,-27-36-18,30 46-10,-3 1-29,-14 1 1,-9 0 5,-4 2 22,-2 1 0,-2 1 29,11-1-12,-6 1 6,15-2-12,6 0-16,2-1-34,8 1 29,0-1-18,7 1-84,0-1 102,0 2 27,0 1 28,0 4 56,1 7 45,3 17-101,0-3-11,1 12-515,-2-14 503,0 3 18,-1 1-3227,2 3 3215,-1-1 17,1 3-101,0-1 73,0 0 0,0 1-5,2 15 0,1 2-36,-1-2 30,2-8 0,-1-16 0,1-3-11,1-3 3156,2-2-3173,1-2-17,2-2 84,2-2-156,4-3-74,5-2-2658,7-5 0,3-1 2849,19-3 0,7 1 0,-33-4 0</inkml:trace>
  <inkml:trace contextRef="#ctx0" brushRef="#br0" timeOffset="58652">20596 6063 14194,'11'-30'81,"1"0"0,11-20 2243,-1 37-2263,2 2 29,0 0-964,-2 3 992,8-1-79,-8 3 705,3 0-739,-9 4 2018,-1 1-2040,0 2 183,0 2-199,2 2 3118,0 4-3130,0 2 0,1 3 6,0 0-17,1 3-45,5 9 51,-7-5-6,3 8 825,-12-9-825,-2 2 11,-4-1 40,-2 1 10,-5 0 18,-4-1-18,-11 5-33,3-7 40,-6 0 27,8-8 67,1-3 34,1-1-5,-1-1 27,1-1 45,1-1 23,1-3 16,2 0-11,3-1-16,0 0-6,4 0-23,0 0-44,1 0-208,6-2 34,1 3 34,7 0-6,1 3-12,6 3-27,14 7 28,-5 0-3392,9 5 3392,-11-4 5,0 2-39,-2 0-67,8 8 23,-11-5-12,2 4 11,-13-7 17,-7-2 12,-2 0-46,-16 7 35,-2-7-12,-16 4-12,0-8 1346,-25 1-1591,11-6 111,14-2 0,0-1-392,-14-1-184,2-1-555,2-3-1395,4-1 2756,2-5 0,18 3 0,3 0 0</inkml:trace>
  <inkml:trace contextRef="#ctx0" brushRef="#br0" timeOffset="59120">21468 5918 17776,'-4'-3'2716,"1"1"175,3 2-2869,19-27 6,-1 17 0,19-20-5683,-6 23 5694,2 2 6,1 0 1403,-1 1-1425,0 1 33,9 1 826,-13 1-849,4 1-27,-14 2-1,-4 1-10,-2 2 5,-3 2 5,-2 0 1,-1 1 0,-2 2 3453,-1 8-3420,-2-2 17,-1 6-28,-1-3 22,0 1 12,-1 2 0,-2 2-1,-1 2 6,-1 3-16,0 1-12,-1 2 17,1 1-17,-1 14-549,1-12 515,0 10-5,2-15 6,3-1-12,-1-1-3189,3 1 3212,1-2-506,3 0 506,1 0-45,-1-2 22,0 0-158,-2-3 147,-2 0 17,-1-3-22,-2 1-6,-4-2-11,-4 0 177,-12 7-340,0-8-223,-10 4-2432,-14-4 2857,3-5 0,5-2 0,14-6 0</inkml:trace>
  <inkml:trace contextRef="#ctx0" brushRef="#br0" timeOffset="64270">14902 7452 23377,'8'-44'599,"-3"9"-532,-7 35-22,0 0-50,-3 0-29,0 0 0,-8 2 1,-3-1 16,-8 3 17,-7 1 0,-7 3-3392,-6 2 3392,-2 2 0,-1 0-332,1 1 337,-12 1 1,18-5 5,-4 0 0,25-5 0,7-2 1,5 0-12,4-2-219,2 1 158,1 0 3260,0 2-3182,0 4 536,0 3-536,0 4 11,0 3-6,0 4-5,0 4 0,0 2-6,0 3 17,-3 19 17,1-10-29,-3 16-4,0 6-3175,2-14 3152,-1 13-810,3-6 748,4-15 0,3 8-234,13-6-40,14-4 78,4-1-78,9-9-1647,-8-14 1372,4-1-487,3-5-565,4-3-2460,4-2-4921,-3-3 9055,-6-2 0,-20 2 0,-11-1 0</inkml:trace>
  <inkml:trace contextRef="#ctx0" brushRef="#br0" timeOffset="64837">15558 7606 21369,'43'-40'31,"0"0"1,-3 2 0,-5 10-4,-9 22 17,1 2 145,0 2-207,8 2-28,-8 3 0,4 4-94,2 17 55,-14-6 11,7 15 32,-16-11-10,-5 3 1,-2 1 88,-4 1-111,-11 13 45,0-9 23,-9 9 5,4-15 5,0 0 7,2-3 38,-2 5-33,6-9-3336,-1 4 3397,7-14-88,2-2 274,2-4 2531,1-2-2790,3 0 1,1 0-17,5 0 22,3 0-6,4 0 3291,20 2-3330,-6 1 6,14 3-28,1 5 23,-12-2 229,9 5-264,-17-4-10,-2 2-135,4 6 62,-8-3-17,2 5-39,-11-6-12,-2 0-145,-5 6 230,-5-4 22,-5 5-129,-19-1 107,1-4-790,-14 2 755,5-6-60,-2-3-90,-3-2-101,0-1-1210,-20-3-3823,17-1-333,-12-4 5262,19-3 0,17 0 0,2 1 0</inkml:trace>
  <inkml:trace contextRef="#ctx0" brushRef="#br0" timeOffset="65287">16634 7533 17115,'-5'-4'5187,"1"1"-3250,4 3-1830,-37-28-57,31 20-5,-26-22 17,52 24-3438,0 2 3393,11-3-2063,-6 3 2069,2 1-79,0 2 56,0 0 0,1 0 0,-1 3 0,0 1 0,0 3 6,11 8-23,0 8-5,8 11 11,-13-3-1560,-5 3 1549,-5 6 11,-7-7 1233,4 13-1227,-10-10 1678,-1 3-1690,0 21 0,-4-27 0,-2 0 8,1 0 1,-1-1-642,1 27 622,-2-19-12,0-1-27,0 0-84,1 17 2445,1-13-2468,-1-8 0,0 1-397,0 19 176,-6-22 1,-2 0-145,-8 16-121,-15-8-449,-3-17 135,-7-2-3013,-5-4 318,-5-1 3669,-8-4 0,26-5 0,1-3 0</inkml:trace>
  <inkml:trace contextRef="#ctx0" brushRef="#br0" timeOffset="66060">17827 7995 15761,'49'-11'26,"0"1"1,1-1 0,11-3-1,-4 3-12,-15 6 0,0 0 11,2 0 1,0 0-12,-11 1 0,1 0 8,17-3 1,-1 0-1,3-1 20,-17 2 0,-2-1 2052,2-2-834,-4-3-407,-19 4-909,-17-6-50,-5 4 27,-10-6 57,-1 3 61,-5-1 402,-4 0-296,-2 0 293,-15-6 127,1 1-268,2-1 202,8 4-186,17 6-10,4 2-23,4 2-34,2 0 68,3 2-202,3 2-112,0 0-297,2 2 230,3-1 962,1 2-889,5 1 5,4 4 0,5 2-11,6 3 6,3 3-12,21 10-3386,-8-2 3381,14 8-11,-15-5-1240,-2 1 1190,-2 2-475,-4 1 407,-4-2-28,-4 1-50,-5-2-62,-5 0-812,-5 12 5,-6-10-811,-8 9-2528,-5-12-4542,-2-3 8968,1-3 0,5-10 0,3-4 0</inkml:trace>
  <inkml:trace contextRef="#ctx0" brushRef="#br0" timeOffset="66554">20236 7543 17432,'-47'-19'13,"1"0"0,1 1 0,5 5 1597,-1 11-1593,-4 0-203,-3 1 198,-1 0 10,1 0-5,3 0-6,4 1 653,5 0-630,5 0 5,7 0 1306,5 0-1294,6 0 250,4 0-279,4 0 1,3 0 1025,1 0-1059,2 3 159,-1 2-120,2 3-11,0 3 5,0 2 12,0 3 22,3 13-34,-1-4 40,2 10-18,-3-7 57,1 17-73,-2-7-1674,-1-4 1,0 1 1723,-4 8-10,-1 14-204,-4-17 181,-1-2-11,-1-1-29,2-2-5,0-1 12,2-3-18,2-2 12,3-1-57,7 8 18,3-9-40,8 5-174,18-6-10,-3-7 1791,19 0-2201,-5-9-615,6-3-2471,7-4 3753,-23-2 0,-1 0 0,4-1 0,-1 0 0</inkml:trace>
  <inkml:trace contextRef="#ctx0" brushRef="#br0" timeOffset="67046">21086 7594 18632,'-4'0'1726,"0"0"946,4 0-2683,7-33 11,5 22 5,10-26-16,5 32 11,2 0 0,2 1-11,0 1 22,-1 1-11,-1 1 0,-1 0 6,-1 1-6,-1 0-6,-2 0-11,0 0-22,0 0-28,-1 0-12,-1 2-21,-1 0 10,-3 2 0,0 0-5,-4 0-17,-2 0-11,-3 2 16,-1 0 6,-2 7 146,-3 5-6,-1 2 12,-4 2-6,-3-4 28,-4 11-34,1-8 23,-6 19-40,6-16-5,-2 9-6,4-8 11,1 13-16,1-8 0,2 8-1,1-10 23,4 0-5,1 1-1,3 1 12,2 1-410,2 0 410,0 1-12,0 0-11,2-2 1,-4 0-7,3 9-3272,-7-10 3250,1 5 234,-12-1-245,-4-10-28,-9 8-101,-6-12-394,-5 0-250,-8-1-1904,-6-1-5926,0-2 8079,4-4 0,18-5 1,9-3-1</inkml:trace>
  <inkml:trace contextRef="#ctx0" brushRef="#br0" timeOffset="91925">5539 11150 20588,'0'-51'732,"0"0"0,0 5 0,0 6-233,0 3-57,0 9-61,0 7 591,0 6-703,-2 5 134,1 5-325,-2 2 38,0 3-121,-1 2 311,-2 5-323,-4 6 11,-5 9 1,-5 10-2220,-4 8 2203,-3 9-45,1 7-477,8-13 1,2 4 78,1 5 0,3 1-455,-1 0 0,2 2-223,5-9 1,3 2-1,1-3-1327,2-2 0,2-1 2470,1 21 0,1-5 0,2-12 0,0-2 0</inkml:trace>
  <inkml:trace contextRef="#ctx0" brushRef="#br0" timeOffset="92319">5270 10537 11160,'-53'-17'568,"0"-1"0,3 3 0,3 4 71,-13 12-494,29 3 1,-1 2-43,-1 3 1,-1 3-26,-1 3 1,0 2-20,-2 2 0,-1 2-29,1 4 1,-1 1 0,-1 3 0,2 1-12,-1 3 1,1 3-3,1 2 0,2 3-3,1 2 0,1 3-23,2 4 1,3 1-6,1 4 0,3 1-475,2 3 0,3 1 466,8-19 1,1 1 0,1 0 239,2 1 0,2-1 1,0 1-252,0 19 1,7 2 6,9-17 0,6 4 1,3 0-1,-1-6 136,8 12 0,6-4-90,-7-15 1,4 2-1,3-2 1,-1-9 11,17-5 0,2-10-20,4-1 0,1-3-127,3-4 0,0-2 102,2-2 0,1-4 4,-21 0 1,1-2 0,-1 0 7,1-2 0,0 0 0,0-1-166,0-1 1,0-2 0,2-1 179,0-1 1,4-2 0,-1-1-1,-2 1 1,3-2 0,-3 0 0,2-1-89,-3 1 1,2-2 0,-1 0 0,-3 1 90,-1-1 0,-3-1 0,-1 1 16,18-11 0,-1-1 11,-3-1 0,-2 0 11,-3-2 0,-2-1-3,-3 0 1,-4-1 2,-3-2 0,-3 0-14,-4-1 1,-3-1 86,-4 0 0,-4-2-104,-2 0 1,-5-1-15,-2-1 1,-4 1-9,-1-1 0,-4 0-20,-3 1 1,-3 0-12,-3 2 0,-2 2-6,-4 1 1,-4 1-62,-17-7 0,-4 3 56,8 12 0,-3 1-6,-14-3 1,-2 3-12,10 13 0,1 5-1,-3 1 0,0 2-145,-2 2 1,0 2-284,0 2 1,-1 2-1003,0 1 1,2 2-2581,3 1 1,2 0 4069,5 2 0,4-1 0,-4 1 0,17-3 0</inkml:trace>
  <inkml:trace contextRef="#ctx0" brushRef="#br0" timeOffset="93240">6272 11185 9864,'-44'-3'414,"0"0"1,4 0 0,8 0 2086,19 2-2378,4 0-61,3 1-90,3 0 588,2 0-750,5 0 1087,4 1-768,9 2 0,7 2-22,10 1-18,12-1-550,12 1 480,-23-3 1,2-1-3,3 0 0,1-1 2,5 1 1,1-2-6,2 1 0,2 0 5,2-1 1,1 0-536,2 0 0,2 0 519,0 0 0,1 0 5,0 0 0,1 0-2,0-1 0,-1 0-1,0 0 1,-1-1-854,-1 0 0,-2-1 845,-2 1 1,-1-1 4,-2-1 1,-2 0 559,-4 0 1,0-1-535,7-2 0,1-1 36,-9 0 1,-2 0 22,-1-1 0,-4 0 187,10-8 40,-28 6-45,-9-2 327,-5 0-535,-8-2-1021,-4-1 943,-10-1 2012,-22-7-1950,3 7 28,-17-4-605,9 7 684,-2 4 63,11 2 1,0 2 64,-21-3-149,21 3 1,1 1 143,-13-1-1,6 1 1,3 1-29,5 1 223,-2 0-357,14 1-28,1 0-40,15 1-72,3 1 2364,2 0-2398,5 1-2660,3 1 2773,7 3 695,5 3-723,8 2 16,5 4-28,8 1 0,5 2 0,4 2-11,4 2 0,0 3-22,-17-7 0,2 4-118,3 9 0,-1 2 19,-6-7 1,-3 1-79,1 6 0,-7-1-451,-9 3-2440,-7-1 1432,-4 0 1315,-13 12 1,5-25-1,-6 8 1</inkml:trace>
  <inkml:trace contextRef="#ctx0" brushRef="#br0" timeOffset="93907">8687 11097 14732,'-9'0'2555,"2"0"-759,7 0 831,0 0-2464,-18-22 565,13 15-448,-14-19-173,16 21-12,-1-2 201,-1 0-195,1 0 748,-4-7-743,2 2 6,-2-5 84,1-5-123,4 5-6,-1-8-11,4 7-16,0 1-12,4 0-12,1 2 1,8-5-17,0 6-11,4-3-23,6 5 18,-4 6-7,8 1-38,6 8 27,-6 4 0,10 7-38,2 14-60,-14 6 0,-3 4 54,9 16-681,-14-11 1,-6-1 679,-20 3 12,-8 3 22,-13 3 17,11-25 0,-2 0-1459,-2 1 1,-2 0 1463,-1 0 1,-1-1 5,-1 0 1,0-1-142,1-1 1,-2-1 182,-9 5 1,2-2 19,-16 10-359,20-15 1,3-3 436,-2-2 39,5-6 803,8-6-792,3-2 2939,4-8-2977,5-1 416,2-5-478,8-6-62,3 3-22,8-5-17,3 4-6,6 0-89,23-2 39,-6 5 997,18 0-1062,-24 9 1,2 2-422,4 0 1,1 1 40,13 0 0,2 0-1882,2 2 1,-2 0 1729,-10 0 1,-2 0-552,-2 0 0,-1 1-2879,16 0-3591,-7 1 7267,-9-2 1,-20 0 0,-10-1 0</inkml:trace>
  <inkml:trace contextRef="#ctx0" brushRef="#br0" timeOffset="94281">9545 10548 17484,'-36'-27'832,"-1"1"0,1-1 1,-9 0-1,-2 1 1,2 6-3405,4 6 1,0 5 2739,-15-2 0,-2 3-37,13 5 1,1 3 132,-3 2 0,0 1-180,-1 1 0,0 2-25,0 3 0,0 1-17,2 0 0,-2 4-24,8 0 1,-1 2 0,0 2-14,2 2 1,1 3-1,0 0-58,1 0 1,1 0 0,2 3 49,-11 14 1,7 1-522,13-7 1,4 0 512,1 3 0,2 1-6,2 2 0,2 2-6,3 2 1,1 1-3,3 1 0,2 1-28,1 0 0,4 2 241,4-5 0,4 3 0,0-3-255,1 5 0,7 1-310,5-8 1,7 4-1,3-1 1,-3-6 249,9 1 1,1-4 34,3 0 1,5 2 0,-2-7-38,0-9 1,-1-5 7,3 0 1,2-2 30,1-1 1,0-1 16,1-2 0,3-1 2,-5-4 0,2 0 1,-1-1 14,6-1 0,0-1-140,-9 0 0,1-2 1,-3-1 181,1-2 0,-4-3 16,-1-1 1,-1-2 233,-2-1 1,0-3-139,10-9 0,-1-3-28,-13 6 0,-1-2 518,9-8 1,-3-3-519,-16 8 0,-2-4 53,4-13 0,-4-4-67,-5 10 0,-3-2-66,2-12 1,-3 0 40,-7 12 0,-2 0-9,-1-1 0,-2 0-5,-2 1 0,-3-1 16,-1 1 1,-2 1-1,-2 2 1,-3 0-3,-1 3 0,-4 0-6,-13-5 0,-3 3-42,6 8 1,-1 3-35,-11-5 1,-1 3-45,9 10 0,0 3-127,0 1 1,-1 1-1644,-13 2 0,0 1 1865,8 2 0,2 1 0,4 1 0,3 0 0,-2 2 0</inkml:trace>
  <inkml:trace contextRef="#ctx0" brushRef="#br0" timeOffset="95476">9758 11367 14498,'-43'0'668,"0"-1"1,5 0 0,7 1-406,19 0-207,6 0 1004,4 0-1122,2 0 507,4 0-283,4 0 331,8 0-230,8 0-33,9 0-45,11 0-1504,11 0 1377,-23 0 1,2 0-9,3 0 1,2 0-15,3 0 1,2 0-12,3 0 0,1 0-5,4 0 0,1 0-1,2 0 1,1 1-1110,3-1 0,1 1 1098,-1 0 1,5 0-7,-6 0 0,5-1 0,-3 1-8,-13-1 1,-2 1-1,4-1-3,7 0 1,6 0 0,-1 0-1,-6 0 1,-8-1 1,-5 1 0,2-1-5,12-1 1,2 1 0,-4-1-11,1 0 0,-4-2-1,-1 1 1,-1-1 2,-4 0 1,0 0 7,-4 0 1,0-1 8,-5 1 1,0 0-960,6-2 0,-1-1 1018,13-4 89,7-3 85,-35 3 61,-7-1 202,-9-7-376,-8 3-89,-8-6-22,-9 5 5,-8-1 6,-6 0-578,-8 0 629,-6 0 27,-5 1 1038,-2 0-934,12 6 0,-2-1 16,-1 1 1,-1 1 681,2-1 0,-2 0-721,-3 0 1,3 2-42,-2-1-29,-5-1-28,27 6-27,7 2-46,6 2 2861,5 0-2972,2 1 463,2 0-357,5 2 928,2 2-866,8 4-12,3 1-11,4 4-11,6 2-11,3 2-11,5 3 16,3 0-873,2 4 856,0 1 7,1 2-24,0 2-4,-1 2-12,-2 2-40,-3 1-88,-3 2-85,-3-1-224,-4 1-408,-4 1-685,-5 1-2083,-7 1 3641,-5 7 0,-3-23 0,-2 0 0</inkml:trace>
  <inkml:trace contextRef="#ctx0" brushRef="#br0" timeOffset="96150">12517 11107 23237,'23'-37'59,"-1"0"1,1 2 0,0 10-49,2 19-5,6 3 0,-4 3-6,5 1-2134,3 4 2134,4 3-3,-8 1 0,1 2-3,3 2 1,0 1-1,0 0 1,0 1-1,-1 1 1,-3 0-630,12 10 591,-3 0-2491,-6 0 2445,-5 0-117,-3 11 45,-12-2 117,-6-1 1004,-16-6-886,-20-5-12,0-8 7,-15 4-1380,8-8 1408,-2-3 16,0-2 2290,1-3-2077,-11-1-134,13-4 5,-6-2 190,9-8-212,12 2 5,-2-4 202,9 0-207,6 5-29,0-3 3443,5 5-3504,1 1-95,1 2-11,2 2-1,3 2-5,5-1 12,5 1-1,6 2-6,6 2 12,5 3-11,24 12-3387,-11-4 3398,-15-3 0,0 1-23,10 6-926,-3 2 909,-6-1-21,-6 2-103,-6 6 80,-10-6-56,-10 14 2997,-12-16-2930,-11 5 641,-8-9-747,-6-2-56,-7-1-130,-5-4-172,-2-1-338,13-6 1,-1 0-543,-21 0 53,22-3 0,-1-2 1375,-17-5 0,37 5 0,6-1 0</inkml:trace>
  <inkml:trace contextRef="#ctx0" brushRef="#br0" timeOffset="96542">12968 10648 16292,'0'-5'2840,"0"0"-920,0 5-1791,-74-25-3973,31 26 3928,-11-10 0,-1 4-3,22 14 1,2 4-972,-5 1 1,-1 2 953,-2 1 1,0 2-15,-3 2 1,0 2 200,-1 3 1,1 1-219,-1 2 1,1 2-3,0 3 0,2 1-17,1 2 0,2 3-352,2 0 1,3 1 334,4 1 0,2 0-3,3-2 1,4 2-20,3 12 0,5 0-295,3-15 0,4 0 283,4 10 0,4-2-58,13 12 1439,12-2-1403,-11-31 0,2 0-6,1-2 1,4 1-98,16 6 0,5-1-28,-10-10 0,3-1 1,2 0 108,14 2 1,3 1 0,3-4-227,-10-5 0,3-1 0,-1-3 0,-1 0 277,9 0 0,-2-1 1,1-2-5,2-2 0,1 0 1,-5-3 329,-13-1 1,-2-2 0,-1 0-320,21-1 1,-2-2 36,-3-3 0,-1-1 44,-6-1 1,0-3 246,7-8 1,-2-7-566,-10-4 0,-3-3 434,-1 0 0,-6-3-48,-10-2 0,-7-2 63,-10 10 0,-2-1-122,-2-1 0,-2-1-22,0-1 0,-1 1-17,-3-1 0,-2-1-45,-5-14 0,-7-1-56,-8-1 0,-5 2 37,0 1 0,-4 2-20,-7 5 0,-4 8-28,6 13 0,-1 4-82,-3 1 0,-2 3-544,-2 2 0,-2 2-200,-1 2 0,-1 2 910,-8 1 0,3 2 0,-5 1 0,3 0 0</inkml:trace>
  <inkml:trace contextRef="#ctx0" brushRef="#br0" timeOffset="97517">12976 12712 14639,'1'-52'1286,"1"0"1,-1 4-1,1 4-260,4-6-1139,0 6 796,1 4-89,-1 4-50,0 4 732,0-6-396,-1 8-236,-1 1-465,-2 15 68,-2 8-292,0 5-56,0 2 6,0 2 11,-2 13 101,-1 5-6,-1 14-11,-1 3-1322,-1 8 1289,-1 9-18,-1 8-8,3-28 1,1 1-66,-1 2 1,0 1-115,0 1 0,0 3-1098,-1 20 0,0 0-2385,2-15 1,0 0-705,0 12 0,0-4 4425,1 6 0,2-30 0,0-14 0</inkml:trace>
  <inkml:trace contextRef="#ctx0" brushRef="#br0" timeOffset="98009">12569 13674 17440,'-1'-8'3657,"-1"1"-2750,2 7 1026,0 0-1939,-20-39 34,10 39-22,-17-24 5,17 52-16,0 2-1,2 1 6,2 0-6,3 0 6,2-1-22,5-1 22,9 9 0,2-11-17,9 5 12,-2-14-1018,3-2 1028,3-2 40,2-4 11,15-2 56,5-8-917,0-4 889,-2-8 16,-14-3 18,-2-4 190,12-13-129,-12 4-11,7-9 219,-5 0-168,-11 12-56,9-9-34,-22 23 831,1-1-972,-11 12-66,0 0 11,0 3 22,0 3 23,-1 16 33,0 2-17,-2 15 1,-1 16 369,1-10-403,1 16-12,0-15-38,2 0-68,0 2-123,3 3-135,-1 2-801,3 3 342,0 2-291,-1 1-386,-1 0-1849,1-2 784,0-6-834,2-7-819,2-9 1262,0-11 3007,0-9 0,-3-8 0,-3-4 0</inkml:trace>
  <inkml:trace contextRef="#ctx0" brushRef="#br0" timeOffset="98383">13434 13245 8923,'-35'-34'524,"1"0"0,-1 1 1,2 2-1,0 1 1,2 5 137,-2 5 1,-1 4-425,-1 1 0,-1 2-51,-2 2 1,0 3 349,-2 1 0,0 2-439,-2 2 0,0 1 107,-1 4 1,0 2-145,0 1 1,-1 2-31,0 4 0,0 1-9,0 3 0,0 2-2,1 2 0,0 2-9,0 1 0,1 5-6,3 2 1,-1 5 0,2-1-12,-6 7 1,1 3 3,6-4 0,0 3 0,4-1-1,-2 8 0,4 0-277,1 2 0,2 3 280,2 0 0,3 1-7,2 0 0,3 2-23,6-5 0,2 3 1,2-3-93,0 8 0,3 0 84,4-10 1,1 2 0,2-3-42,5 0 1,5-3-64,5-4 0,3 0 1,2-3 550,3 5 1,6-1-548,8-2 0,6 2 0,-1-7 151,2-5 1,1-5-85,-5-5 0,4 0 0,-2-3-16,9-2 0,-1-3 31,3-1 0,1-2 36,0-1 1,1-2 36,1-2 0,1-2 33,-2 0 1,1-3 16,-1-2 0,0-3-426,-2-1 0,0-2 496,-1-4 0,-1-3 31,-3-2 0,-1-2-252,-1-3 0,-2-2 263,-2-3 1,-3-3-21,-1-3 1,-3-2-114,-1-3 0,-3-2 55,-3-4 0,-1-1-26,-3-2 1,-1-2-20,-3-1 0,-2-1-14,-1-1 0,-3 0-78,-2 1 0,-3 0 69,-1 0 1,-3 1-6,-2 2 0,-2 0 227,-1 3 0,-4 1-258,-2 3 0,-2 1-20,-2 4 1,-3 1-31,-4 3 0,-2 2-23,-2 2 1,-2 3-29,-3 2 1,-3 2 472,-2 2 0,-1 2-647,-4 2 1,0 1-395,-3 3 0,-1 2-1521,-1 1 0,-2 1 2193,-6 2 0,3 0 0,-5 1 0,3 0 0</inkml:trace>
  <inkml:trace contextRef="#ctx0" brushRef="#br0" timeOffset="98907">12380 12804 18593,'-2'-7'2885,"-1"1"-2212,3 6-113,0 0-112,-10-66-118,7 42-201,-3-14 0,1 3-4179,6 23 4184,0 4 810,0 2-989,0 4-11,1 0 0,0 3 45,7 9 11,2 1 11,8 9-11,0 0 11,4 2 6,4 2-6,3 1 11,5-1 2909,3-1-2914,3-2-695,3-1 706,2-2-5,0-2 16,1-3 0,-1-4 123,15-3-44,-18-5 22,9-4 22,-20-6-5,-1-4-11,-2-3-12,-2-2-3014,-1-2 2987,-3 0 362,4-11-329,-5 4-95,-2 1-11,-8 9-6,-8 12-51,-2 1 421,-1 3-1793,-1 0 371,-1 5-646,0 4 2514,-7 20 1,5-16-1,-4 11 1</inkml:trace>
  <inkml:trace contextRef="#ctx0" brushRef="#br0" timeOffset="100500">9830 14611 12625,'16'-28'155,"1"-1"0,3 2 0,3 6 625,10 14 0,2 4-716,4-2 0,0 1 201,5-1 0,0 1-212,2 0 0,4 1 18,-1 0 0,4 0 0,-2 1-111,10-1 0,1 0 57,-9 1 0,4 0 1,-4 1 4,5-1 0,-3 1-5,-1 0 0,2 0-6,-9 0 0,2 0 1,-2 0-10,4 0 1,0 0-3,11-1 0,-3 0-6,-24 1 1,-2 0-23,25-2-208,3-1-50,-24 1-173,1-2 162,-24 3-1669,-7 0-5403,-3 0 7369,-4 1 0,0 0 0,0 1 0</inkml:trace>
  <inkml:trace contextRef="#ctx0" brushRef="#br0" timeOffset="101076">10085 14235 18688,'12'-44'836,"1"0"0,-1 4 1,-3 7-321,-7 15-113,-1 4-50,-1 3-51,0 3-89,0 2 160,0 2-312,-1 3-27,0 0-140,0 1 45,-3 2-34,-1 1 44,-5 5 63,-4 4-7,-6 6 12,-5 6-2039,-5 6 2033,-4 5 0,6-4 1,-1 1-1337,6-6 1,1 1 1329,-10 10 1,2 0-1,8-9 1,2 0-177,1-1 1,0 0 136,-15 26 40,8-4-644,6-3 638,8-3 17,5-4-12,6-3 6,8-5 1188,6-4-1182,8-4-6,24 1-28,-5-10-53,0-6 0,1-2-103,15-3 13,-18-3 1,0-2-418,19-5-393,-1-4-889,0-2-2390,-3-1-4197,-8 1 8105,-8 2 1,-18 4 0,-9 4 0</inkml:trace>
  <inkml:trace contextRef="#ctx0" brushRef="#br0" timeOffset="102026">8809 14209 22867,'20'-31'-84,"1"0"0,9-16 90,-36 51 50,-4 4 0,-7 3 22,-23 11-50,2-2-188,10-6 0,-2 0 166,-18 6 22,-4 0 16,16-7 1,-1-2 117,-17 5-115,20-7 1,1-1 59,-5-1 16,4-3-2410,5-1 2461,5-3-6,6 0 711,-4-11-772,13 7 202,-3-8-281,12 11-241,0 0 146,3 3 39,1 2 34,4 3 2476,3 3-2465,2 2-22,3 3-295,1 3 300,1 1-6,-2 3 12,5 12-3280,-6-6 3268,1 10-1558,-8-12 1575,-4 1 134,-2-2-128,-3 0 27,-6 5 63,-4-4 100,-5 1-45,3-13 2643,2-7-2324,6-6 2124,2-3-2448,-1-3-34,1-2-27,0-2-1,-1-2-22,1-1 94,0-7-95,2 0-66,0-1 0,3 5-6,6 3-23,6 2 1,3 1-1,5 2-27,13 5 28,-4 2-1209,16 4 1214,-8 4-5,5 3-6,4 5-28,1 1-6,1 3-33,0 2-45,-19-6 0,1 3-56,-6 0 0,-1 1 17,19 22-6,-22-4-2970,-20-9 2982,-13 0-1698,-8 3 1658,-13-1-263,1-9 0,-4 0 271,7-5 1,0-2-68,-12 5 1,-2-2-567,-2-3 0,-1-4-1103,-1-2 1,-2-2 1940,-14 0 0,3-3 0,24-1 0,4-2 0,-22-4 0</inkml:trace>
  <inkml:trace contextRef="#ctx0" brushRef="#br0" timeOffset="102480">8530 13645 14863,'-51'0'532,"1"0"0,1 2 1,3 2-1120,14 2 1,1 2 852,-18 9 0,-3 5-1172,13-2 1,0 1 0,-1 1 1004,1-1 0,-1 1 0,-1 5 50,-4 6 1,-3 7 0,1 1 0,4 0-305,2 4 0,5-1 0,-2 5 178,8-9 1,-3 2-1,1 3 1,2 0-1,3-1-427,2 7 1,4 0 0,2 0-1,2-2 366,-1 7 1,3-3 0,2 1-49,4-3 0,2 0 0,3-1-518,3-1 1,3 0 0,2-3 256,2 8 0,2-1 395,0-8 1,1 1 0,2-4-419,6 0 1,2-4 386,1-2 1,5-1-365,18 4 0,5-5 299,-10-10 0,3-4 37,15 2 0,3-4 44,-12-12 1,-1-4 47,3-3 1,2-2 527,0-2 1,1-2-426,0-4 1,1-1-583,-1-2 1,0 0 728,0-3 0,-1 0 61,0-2 0,-1-1-202,-1 0 1,0-2 249,-5 0 1,2-3 0,-1-1-202,-1-2 0,0-1 0,0-2-134,-5 2 0,1-1 0,0-1 0,-2-2-40,-2-1 1,-1-1 0,-1-1 0,-2 1-35,2-4 1,-3 1 0,-1-1-4,-1-1 0,-2-1 0,-3 2 14,1-5 0,-3 0 5,-1 0 1,-1-1-1,-1 0 1,-2 1 22,-2 2 0,-2-2 112,0-13 0,-3 1-21,-4 15 0,-1 0-38,-3-9 0,-2 2 130,-11-10-35,-9 5-61,-9 6-73,-8 4 422,3 19 0,-7 2-585,-8 3 1,-5 4-83,5 5 0,-3 2 0,1 3-237,6 2 0,0 3 0,1 2-105,0 2 1,-1 1 0,2 3-2775,0 3 0,2 3 0,3-1 2703,-2 1 0,3-1 1,-3 2-1,7-1 0,14-6 1</inkml:trace>
  <inkml:trace contextRef="#ctx0" brushRef="#br0" timeOffset="103980">9555 11861 11071,'-3'-6'4150,"2"2"1827,1 4-5871,-16-58-78,12 44-129,-12-43-78,16 57-146,0 0 269,0 4 107,0 1 10,2 6-10,2 3 72,9 12 45,11 9-62,4 2-196,7 1 196,-1-10 1,3 1-6,5 1-17,3 0-23,2 1-1085,1 3 1057,1 0-14,-15-7 1,0 0-12,-8-7 1,-1 1-1,8 6 1,-1 0 2,9 11 6,-1 0-6,-1 2 17,-1 0 11,1 0 1,0 1 0,0-2 10,2 1 6,2-2 17,3-1 11,-11-11 0,1 0-42,-8-6 0,0 0 2,9 5 1,0 0 28,16 9 34,-2-1-18,1 0-5,-1 0 23,-3-1-23,-1 0 5,-1-2-19,-16-11 0,-1 0 3,14 8-1496,-10-6 0,-1-1 1491,1 1-12,6 5 0,-15-10-17,-4-1 22,0-1-10,-3 0 10,-1 0-1898,-1 1 1899,0 0 590,6 7-500,6 2-63,0 1 18,2-2-1,-5-8-5,2 1-1327,29 11 1332,-20-10 929,21 8-985,-28-12 1,-2-2-6,-1 0-11,-4 0-6,-1-1 11,3 4-28,-7-5 12,6 7-12,-11-7 1999,3 4-1993,-5-4 2989,0 0-3001,-1 0 1223,1 1-1217,-1-1 0,1 0 17,-2-1-5,1 1-23,-2-4 5,-1 1 23,-4-4 532,-1-1-386,-5-1-57,-4-1-77,-9-3-3427,-7-2 3370,-8-4-8,1 1 0,-2-1-2260,-20-6 2285,16 4 0,-1-1-102,2-1 1,2 0 101,-17-7 5,21 7 1,2 0 6,-4-3 4,6 2-4,2 0-12,4 3-23,-8-7 34,7 5-11,-7-4 2154,9 5-2137,0 1-17,-1 0 6,1 1-17,-1 2-6,-1 0 230,0 2-202,2 0 0,-2 2 12,4 1-23,-4 1-34,5 1-16,4 1-29,6 1-16,6 0 3329,1 1-3324,0 6 90,0 1-16,1 6 199,1 0-188,3 1-12,9 10 22,0-5-3397,7 7 3426,10 2-1536,-6-6 1513,12 6-1761,-10-9 1761,3-1 6,1-2-1,2-1 46,19 2-28,-11-6 5,15 1 50,6-10-33,-11-4-34,-18-1 1,2-1 22,1-4 0,-1-2 407,2-1 1,1-1-377,8-4 0,-1 0-40,-11 2 0,-2 0 2189,23-12-2040,-14 4-62,-13 5 23,1-1 128,-14 6-156,-8 3 3259,0-3-3316,-5 5 485,-2-3-540,0 4-34,0-1-17,0 4-95,0 0-190,-1 1-337,0 0-688,-2 1-1266,0-1 2621,-3 1 0,4 0 0,-2 0 0</inkml:trace>
  <inkml:trace contextRef="#ctx0" brushRef="#br0" timeOffset="105371">6390 14800 13017,'-56'7'1299,"-1"1"1,6-1 0,5 0-264,0 1-301,6 0-247,7-1-141,4 1-123,6-1-90,3 0-66,7-1-40,4 1 9,5-2 81,2 1 112,7 1 106,6 1 84,10-1-17,9-2-62,13-1-962,10-3 722,-22-3 0,4-1 33,22-4 1,3-1-1082,-12 1 1,2-2 970,-6 1 0,2 0 1,-2-1 0,6-1 0,-1 0-8,1 0 0,0-1-3,0 1 0,0-1-14,-1 0 0,0 0-17,-1 1 0,-1-1-31,-3 2 1,0 0-200,10-3 1,-1 2-90,-17 3 0,-1 1-286,5-1 0,-2 1-2240,-4 3 2862,-8 2 0,-14 1 0,-3 1 0</inkml:trace>
  <inkml:trace contextRef="#ctx0" brushRef="#br0" timeOffset="105885">5942 14460 14765,'17'-25'129,"-7"9"2098,-24 59-2177,-4-2-5,-2 6-906,-7 5 878,12-24 0,-2 1 5,0 0 0,-2-1 396,-1 1 0,-1 0-399,1-3 1,-1 1 14,-6 6 0,0-1-12,-10 9-19,14-13 0,2-1-9,7-6 12,3 2 2097,20-9-2059,4-6-4,15-1-46,29-7-95,-5-4 48,-14 1 1,1-1-125,-7-1 1,-1-1 731,2 0 0,1 0-1034,-1-1 0,1 0-316,-1 0 0,0 0-4121,8-2 1,-1 0 4436,10-1 0,-3-1 0,-36 9 1</inkml:trace>
  <inkml:trace contextRef="#ctx0" brushRef="#br0" timeOffset="106495">4674 14723 15529,'0'-8'6531,"0"2"-6121,0 6-141,-88-22-135,43 29-1475,0-4 1,-9 0-1,7 6 1383,14 10 0,3 5-11,-7 3 1,-2 3 0,2 0-386,3-1 0,2 1 360,-9 9 0,-1 3-874,6 3 1,3 0 867,8-11 0,2 1-6,-5 9 1,2 2-158,7-4 1,5-1 150,4-10 1,1 0-14,0 6 0,3 0-37,4 7-22,9-5 6,4-6 1623,10-5-1584,23-3 50,-3-11 1183,19-3-1163,-21-12 0,-1-2-9,23-5 47,-22-2 0,5-3 0,-5 1 1779,19-13-1767,-14 6 0,-4-4 356,-3-15-174,-15 9-56,-2-10 85,-18-1-185,-8 11-18,-7-10 12,-18 6-79,3 11-82,-14-1 71,6 15-5,-3 5-23,-3 6 6,-2 5-12,11 4 1,0 2-43,0 4 1,-1 1-104,-7 8 0,2 0 25,10-4 1,2 0-266,-15 23-505,20-15-605,5 1-1585,6-3 3103,6 2 0,2-16 0,3-1 0</inkml:trace>
  <inkml:trace contextRef="#ctx0" brushRef="#br0" timeOffset="106912">4525 14262 14221,'-57'-3'612,"0"1"0,0-1 0,1 1 0,3 0 0,-1 0 0,4 2 0,7 3-492,-1 10 1,4 3-501,-3 2 0,-1 2 436,0 2 0,-1 3-1100,-1 2 1,1 1 1074,0 4 0,1 1-15,0 2 1,0 3-290,5 1 0,-1 3 0,3 0 269,8-9 1,2 0-1,-1 2-345,-6 10 0,-1 2 0,4-1 355,1 6 0,4-1-62,2 1 1,2 3 6,7-7 1,2 4-1,3 1-39,3-2 0,4 2 1,0-1 25,2-1 1,0 0-1,4-2-19,4-4 1,2-1 0,4-5-29,6-1 0,3-4 201,2-1 1,3-2-166,2-2 0,3-4 28,3-2 1,1-2 16,3-2 0,2-3 8,2-3 0,3-3 217,0-3 1,4-2 0,2-2-172,4-2 0,2-1 0,0-2 2,2 1 0,0-2 0,0-2 16,-1-1 1,0-2 0,-3-1 28,-13 1 0,-2-2 0,-1-1 16,1 0 1,-1-1 0,2-2-107,12-7 0,2-4 0,-3 0 155,-13 6 1,-2-1-1,1-1 147,8-5 0,1-3 0,-4-2-39,-7-3 1,-4-3-1,-3 2-126,4-8 1,-3 0 41,-6 5 0,-1-2 1,-5-2-85,-5-1 1,-3-2-1,-4-1 42,0-2 1,-3-1-1,-1 1-109,-1-1 0,0 0 1,-3 1-1,-2 3 0,-2 0 1,-2 4-21,-4-2 1,-3 4-4,0 1 1,-3 2 517,-13-9 1,-4 4-527,7 11 1,-3 4-21,-9-7 1,-6 5-81,-11 12 0,-1 7-232,10 1 0,-1 3 245,5 2 1,-3 3 0,2 1-194,-8 3 1,2 3-222,-2 3 0,0 2-765,-1 2 1,0 2-3115,5-1 1,3 0 4399,3 0 0,5-2 0,-3 2 0,16-6 0</inkml:trace>
  <inkml:trace contextRef="#ctx0" brushRef="#br0" timeOffset="108061">5149 12366 20828,'-17'-10'364,"-1"12"-5918,1 41 5655,-2 6-14,1-5 0,-1 3-590,3-8 1,0 0 533,-7 17 0,0 1-232,4-12 1,0 0 214,-1 1 0,-1 3-212,1-4 1,-2 3-1,2-2 201,-5 8 0,0-1-5,5-9 0,-1 2 0,-1-1-4,2-3 1,-1-1 0,2-2 5,-4 6 0,1-1-3,-5 10 0,-1 0-22,5-5 0,1-3-20,6-11 0,0 0-25,-3 6 0,0 1 228,4-5 0,0-3-729,-6 15-342,-5 8-3882,6-13 611,6-14 4184,-3 4 0,12-23 0,0-2 0</inkml:trace>
  <inkml:trace contextRef="#ctx0" brushRef="#br0" timeOffset="108352">4138 13897 11131,'-6'-6'4447,"2"1"-1367,4 5 280,0 0-3360,-56-56-56,42 42 210,-18-19 1,7 11-199,25 25 203,1 3-125,1 7 548,2 4-537,2 6 5,3 4-3386,1 2 3392,2 3-2263,2-2 2269,2 1-1518,0-2 1518,1-2-17,1-1 0,2-3-6,-1-1-11,1-2 5,0-3 7,2-1 4,2-2 1,4-3 1402,21-1-1442,-4-5 401,-13-3 1,0-2-435,23-5-45,4-4-970,-14-1 0,-1-1 872,-11 3 0,0 0-131,8-2 0,-2-1-371,3 0-2033,-9 2-7125,-11 3 9773,-8 3 0,-9 1 0,-2 2 1</inkml:trace>
  <inkml:trace contextRef="#ctx0" brushRef="#br0" timeOffset="110721">5171 14531 14947,'-54'-15'1261,"10"1"-909,40 8-60,1 0 38,0-5-246,1 1 34,1-5 27,3 1 29,3-2 223,11-13-212,2 3-17,10-11-14,-6 13 0,2 0-2458,16-16 2379,-11 12 1,1 0 2,-5 6 1,0 1-4,2-1 1,0-1-6,3-1 0,0 0-3,1-1 0,2-2-6,-1 0 1,2-2 0,2 0-439,2-4 1,2 0-1,1-2 409,-1 2 0,2-2 1,1 0-1,-2 1-12,6-5 1,-2 2 0,0 0-415,1 0 0,0 0 0,1 0 415,-9 8 0,1-1 0,0 0 0,-2 1-8,4-2 0,-2 2 0,2-3-4,-2 3 1,1-1 0,1-1 0,1 0-371,-1 1 0,1-1 1,0 1-1,0-1 410,2 0 0,1-1 0,0 0 0,2-2-16,-3 3 1,2-1 0,0 0-1,1-1 1,-1 2-10,-2 0 1,1 1 0,-1 0 0,0 0-1,-1 1-116,9-6 1,-1 1-1,0 0 1,-1 1 105,-4 2 0,0 0 0,-1 1 0,-1-1 4,9-5 1,-2 0 0,-1 1 74,-8 3 1,-1 0 0,-3 1-78,2-2 1,-2 0 283,2-8 0,-4 1-284,-16 15 1,0 0 0,8-10 0,-1 2 0,1-4-6,-4 9 1737,-6 9-1619,-5 6-29,-2 2 12,-6 6 2833,-4 4-2850,-1 1 911,2-1-995,0-2 0,6-2 6,1-3 649,17-11-627,9-5-28,3 0 7,1 0-646,-5 6 690,-11 6 44,2-1 74,-17 8 44,-3 2 16,-3 2-10,-2 0-471,-11 2 740,-11 6-544,-20 6 39,2 2 1,-4 4 5,-4 2 5,12-4-2096,-11 5 2091,16-7-6,0 1-1155,-15 8 1155,9-6-5,-15 8 5,10-6-16,-4 2 11,-7 1 5,-2 2 1,-4-2 5,1 1 5,20-10 1,0 0 22,4-2 0,1-1 0,-28 8 0,23-8 5,24-8 1,7-2 56,3-1-46,3 0 1788,1-2-1843,0-1 1460,0-5-1432,1 0 22,-1-3 17,1-3 11,0-1 0,2-6-3425,0 6 3397,0 1 45,2 1-61,2 1-18,2-1-16,3 1 17,0 4-1,2 0 1,3 0-1,1 0 3421,15-5-3376,9-2-27,4 0-2802,6-1 2818,-9 3 12,5 0-222,3 0 199,2 0 3,-15 6 0,1 1-250,-2 1 0,1 1 224,6 2 1,-1 2 5,17 5 6,-15 7 5,-22 4 6,-2 2 12,-4 3-84,4 14 89,-7-5-1,3 10-10,-7-9 61,3 15-39,-3 7-33,-2 0 116,-3-1-245,-3-15-275,-1 0-3389,1 16 3770,1-10 0,-1-5 0,1-20 0</inkml:trace>
  <inkml:trace contextRef="#ctx0" brushRef="#br0" timeOffset="112630">9351 13703 8231,'-5'2'3803,"0"0"-980,5-2-2263,-62 23-1450,42-15 1108,-14 5 0,2-1 191,24-11 398,2 1-493,2-2 182,2 1-4,0-1 18,1 0-173,-1 0 534,-2 1-754,-5 0-33,1 1 62,-1-2 61,4 2 45,1-2-33,2 0 228,2 0-407,3-4-18,2-2 0,25-23-5,10-5-418,-15 13 1,1 0 414,0 1 0,1 1 25,6-4 1,0 1-21,-6 4 1,1 0-860,9-6 1,1 0 870,-8 5 0,-1 1-6,3-1 0,0 0-6,3-2 1,0 1 2,3-2 1,0-1-1,2 0 1,2 0-4,2-2 1,1-1-1014,3 0 0,0 0 1002,3-2 1,2-1 2,0 0 0,5-1 0,-3 0-590,-11 7 1,-1 0 0,2-1 580,-3 2 1,4-2 0,-1 1 0,-3 1-3,0 1 0,-2 2 0,0-1 2,0 1 0,0 0 0,-1 1 9,17-9 0,0 2-6,-2 1 1,-1 0-264,-3 2 0,0 1 269,-4 1 1,0 0-4,-2 1 1,-2 0 7,-2 1 1,0 0 8,9-6 1,2-1 193,-2 0 1,-1 0-215,0 1 1,-2 0 2,-6 3 1,0 0-4,0 0 1,-2 0-9,-8 5 1,0 0-4,9-4 0,0-1 683,16-8-677,-2 2-5,-1 2-1,-2 2 1,-6 4 10,5-2 6,-19 8 6,1-1 2016,-20 9-1971,-4 2 1709,-5 2-1928,-1 0 1092,0 1-834,2-1 1351,0 0-1323,2-1 39,-3 0 56,0 1 275,-1 0-219,-1-1-247,-2 0-27,-1-2-1,-4 1-10,-1 0-6,-12-3 22,2 2 0,-8-2-5,6 3 10,-2 0-10,1-1 5,-1 1 6,-1 0 0,0 1-6,-2 0 0,-4 1-225,-3 0 231,-7 0-660,-7 1 666,-5 1-1,-9 1 17,-3 1-502,30 0 0,0-1 505,-1 2 0,0-1 14,3 0 0,-1 1 81,-7 0 1,1 0-621,-10 1 600,-4 0-27,34-3-51,9-2 155,5 0-133,4 0 549,6 0-515,9-4 939,5-1-1017,8-3-2622,-1 2 2627,5 0 1,5 1-513,26-2 540,-24 4 1,2 1-29,1-1 1,0 1-4,4 1 1,-2 0-6,-8 0 0,-2 1 0,2 1 0,0 0 0,1 0 0,1 2-9,-2 0 1,1 1 0,-2 1 0,0 1-548,-3-1 1,0 2 547,25 7-6,-7 1-17,-9 1 6,-9 0-23,-1 6 28,-14-5-10,-1 4-1,-10-7 2580,-4 2-2585,0 1-51,-5 2-73,-2 2-190,-5 2-504,-5 3-2232,-3 3-6231,-3-2 8961,1-2 1,9-11-1,5-6 1</inkml:trace>
  <inkml:trace contextRef="#ctx0" brushRef="#br0" timeOffset="114759">15267 10350 9609,'2'-42'1052,"1"-1"1,-1 1 0,0-16 0,1 6 6,-2 1-4543,0 5 4178,-1 7-111,1 4 1353,-1 5-1511,0 5-72,0 5 778,0 6-1064,0 5 57,0 3-656,0 4 3005,0 1-2646,0 9 307,0 2 40,-1 11 78,-3 21-398,-1-2 219,-4 19-641,0-7 624,-1 6-533,5-26 1,0 0 515,0 3 0,-1 1-8,1 2 0,0 1 0,0 0 0,0 4 15,2-1 1,0 3 0,1-2-714,-1 8 0,2 3 727,0-10 0,0 5 0,0 1 1,1-1 69,1 10 1,1-1 0,-1 3-10,1-3 1,-1 3 0,0 0 0,1-1-608,-1-9 1,0-2-1,0 0 1,1 0 539,-1 0 1,0 0 0,0-1-1,-1-2 20,0 2 1,-1-2 0,0-1-170,0 3 1,-1-1-1,0 1 177,0 0 1,-1 1-1,-1 0-169,0-1 0,-1 0 1,-1 3 192,0 2 0,-2 3 1,0 1-1,0-3-282,-1 3 1,0-2 0,0 3 218,0-3 1,-1 3-1,0 0 1,0-4 6,0 1 0,0-3 1,-1-1 32,1 3 1,-1-1 0,0 0-53,0 1 1,0 0 0,0 0-201,0 0 0,0 0 0,0 0 201,0 1 0,0 0 0,0 1-75,0-1 1,0 0 0,1 1 70,-1-1 0,1 1 0,0 0-4,0 0 0,0 0 1,0 1 1,0-1 0,0 0 0,1 0 5,0-1 1,0 0 0,0 4 5,1-1 1,-1 4 0,0 1 0,1-4-16,0 3 1,0-2 0,1 3-8,-1-5 0,1 4 1,-1-1-1,1-4-31,1-1 1,1-3-1,0 0 36,-1 0 1,1 1 0,0 0 29,0-3 0,0 1 0,0 2-41,1 1 1,-1 3 0,0 0 0,1-2-10,0 2 0,0-3 0,0 3 5,0-4 1,0 4 0,1-2 0,0-2-8,0-2 0,1-2 0,0-1-4,0 1 1,1 0-1,-1-1-4,2 1 1,-1-1 0,0 0-1,1 0 1,-1 0 0,1-1-6,0 0 0,0 0 1,0-1 4,0 1 1,1-1 0,-1 1-1,1-2 1,0 1 0,-1-1 7,2 0 0,-1 0 0,0 0-4,1-1 1,-1 0-1,1-1-11,0-1 0,0 0 1,-1 0-29,2 21 0,0-1-42,-1-2 1,0-1-82,1-1 0,-1 0-230,0-2 0,-1 0-431,1-3 0,0 0-1840,0-1 1,0-2-1360,0-6 0,0-2 4028,-1-6 0,1-3 0,0 1 0,-1-15 0</inkml:trace>
  <inkml:trace contextRef="#ctx0" brushRef="#br0" timeOffset="118614">16986 10767 13617,'-25'-39'33,"0"8"685,5 31-712,-5 0 810,-5 1-783,-5 1-455,-4 2 445,-3 0-1,-1 1 1503,-1 0-1508,0-2 5,2 1 1,3-2 1323,5 0-1323,4-2 10,7 2 887,2-2-920,8 1 3376,3-1-3376,6 1-3,4-1-2,0 2 21,0 0-4,0 3 27,0 1-6,0 3-10,0 3 16,-1 1-17,1 4 29,-3 11-34,1-4 16,-2 10 1,0-7 11,-1 3 22,0 2 6,0 1 11,0 0-23,0 2-5,2-2-17,0 1-16,2-2 5,1-1-11,3-1 5,3-2 0,4-3-16,3-1-34,13 5-62,7 1-583,16 5 98,-22-19 1,2-1-1843,4-2 1,0-2 2416,26 5 0,-20-9 0,-17-4 0</inkml:trace>
  <inkml:trace contextRef="#ctx0" brushRef="#br0" timeOffset="119006">17579 10822 24676,'-8'-13'465,"1"3"-342,7 10 399,0 0-545,0 3 6,0 0 12,-2 3 10,2 1-27,-2 4 11,0 2 5,0 4 6,0 1 6,-2 4-6,2 1-6,-2 3-5,1 1 22,0 2-44,-3 16-23,2-10-68,-3 11-95,3-13-161,0-2-1138,0 13 179,1-12-1973,3 7-2888,5-17 6200,5-1 0,-4-11 0,2-1 0</inkml:trace>
  <inkml:trace contextRef="#ctx0" brushRef="#br0" timeOffset="119467">18007 10758 17395,'-2'-4'3041,"0"1"-72,2 3-2924,2-27-12,6 18 7,16-24-24,0 28 1,10-3-3381,-8 3 3381,1 1-412,0 0 418,2 1-7,-1 1 7,0 1-29,-2 0 12,0 1-17,7 4-6,-1 4-11,5 8 28,-12 1-11,-6 2 11,-10-3-6,-3 2 6,-1 0 0,-3 2-6,-1 1 1,-1 0-12,0 1 17,0 0 3213,-2 13-3201,1-6-7,-3 21-5,3-19-1599,0 9 1610,1-10-6,5 11 6,6 6-2659,3-1 2654,5-4-12,-5-13 6,2 0-39,1 8-772,-7-8 783,-1 6-1517,-12-10 1528,-4-1 695,-7-1-711,-7-1-96,-20 7 39,5-9-67,-16 3-100,13-11 1345,-1-4-1879,2-1 1856,3-4-5753,4-2-2170,5-4 6858,8 0 0,9 0 0,5 2 0</inkml:trace>
  <inkml:trace contextRef="#ctx0" brushRef="#br0" timeOffset="120808">19285 10840 21910,'-31'-7'331,"6"1"1126,26 6-1418,0 0 464,2 0-508,-1 0 255,3 0-255,-1-1 823,1 1-807,-1 0 0,-1 0-5,-1 0-90,0 0 106,-7 0 12,0 0-12,-7 0 6,0 2-5,-4 0-12,-2 0 6,-4 1 0,-9 0-3403,8 0 3402,-5 0-10,12-1-23,8-2 12,2 1 10,6-1-22,0 0 45,6 0 3392,0 0-3375,8 0-6,1 0 12,17 0-40,-2 0-11,13 0 6,-6 0 10,4-1-16,1-1-573,4 0 573,-1-4 12,2 2-7,-4-2 18,-1 0-18,-4 0-16,-3 0 17,-4 1 16,-3 0-22,-5 1 0,-5 2-22,-4 0-90,-3 1-23,-6 0-95,-1 1-1146,-4 0 609,-2 3-197,-1 0-257,-2 2-437,0 0-5265,-2 2 6075,0-1 0,1 0 0,3-3 0</inkml:trace>
  <inkml:trace contextRef="#ctx0" brushRef="#br0" timeOffset="121307">19796 10490 21720,'-40'-34'283,"0"0"1,3 2 0,8 8-110,19 17-28,0 0-29,-1 2 551,-1 0-590,0 2 393,-1 1-381,-6 1-40,6 1 198,-5 2-226,9 2 491,1 0-507,3 1 183,1 0-184,3 1 6,0 0 12,3 7 11,4-2-6,6 6 17,5-2 5,8 1-16,6 2-1,6 2-1117,5 2 1101,3 1-6,0 1-11,0 1-11,-4 1 11,-3-1 0,-8 0 11,-5-1-416,-7 12 405,-9-8-11,-6 9 17,-11-10-23,-6 0-22,-7 1-57,-4 1-100,-3 1-179,-2-1-331,0 0-627,0-1-1613,2 1 2946,-2 2 0,15-15 0,1-1 0</inkml:trace>
  <inkml:trace contextRef="#ctx0" brushRef="#br0" timeOffset="122305">21113 10269 12582,'1'-4'2991,"0"0"2218,-1 4-5220,0-27 288,-10 20-271,-5-20 16,-12 28 140,-6 1-129,-24 5-22,9-1-591,16-2 1,-1 1 591,-14 1 10,1 0 6,4 0 6,4-1-6,8-1 44,0 1-49,12-3-1,3 1-5,11-3 0,3 1 342,0-1-331,1 2 1629,0 1-1607,0 3 1,0 2 21,-1 3 1,-1 2 22,-2 4 1,-2 2 72,-7 16-107,1-7 6,-6 12-16,5-9-914,-1 2 930,0 3 17,-3 19-33,5-11-7,-2 16 7,7-16-1,3-12 1,0 1-12,-2 18-23,2-18 1,0 0 17,0 12-6,0-2 0,0-2 0,2-1-6,1-3-5,0-2-3084,3-3 3106,0-3-22,4-2 11,1-4-11,4-2 11,3-3 11,16 4-1708,-2-8 1585,14 2-101,-2-10 980,6-1-1590,6-3-4121,-12-1 1,0-1 4595,13 0 0,0 0 0,-39 0 0</inkml:trace>
  <inkml:trace contextRef="#ctx0" brushRef="#br0" timeOffset="126178">21563 10706 10587,'10'-41'825,"1"0"1,-2 3-1,-2 9 2647,-4 20-3091,-1 4 1090,-1 0-1185,0 4 4684,-1 0-4908,-1-2 2315,1-8-2321,-2-7-11,1-9-45,0 3 34,1 0-34,1 6 0,1 2 5,3 0-38,5-3 16,-1 6-56,8-3 0,-3 8 29,1 3-40,3 6 56,-5 6 16,5 6-10,-3 5-28,8 17-6,-6-4 11,4 15-852,-9 11 759,-8-24 1,-3 4-14,-3 12 0,-4 0 89,0-7 0,-3-1-452,-3 0 0,-5 0 463,-5 1 1,-5 0 22,-5 2 0,-4 1 22,5-10 1,-2 1 0,0-3-1411,-8 6 1,0-3 1432,3-7 0,0-5 72,6-10 1,1-4-838,-10 1 871,-6-7 431,19-18-431,8-12-38,3-15-57,10 5-23,9 0 554,11 3-571,2 10 1,9-4-34,12 8 11,-4 8-16,15-1-107,14 8 1804,-11 4-1748,-16 1 0,1 2-288,5 3 0,-2 1-339,24 5 224,-22-3 0,0 0-2510,17 5 342,-3 3 2672,7 2 0,-31-9 0,0 0 0</inkml:trace>
  <inkml:trace contextRef="#ctx0" brushRef="#br0" timeOffset="126360">22492 10966 19158,'1'-3'2773,"0"0"-687,-1 3-2260,-10 35-862,0 4-527,-6 22-3660,3-6 5223,2-5 0,5-23 0,1-1 0</inkml:trace>
  <inkml:trace contextRef="#ctx0" brushRef="#br0" timeOffset="128520">23521 10719 8500,'5'-8'5708,"-2"2"-4112,-3 6-324,0 0 419,24-63-1074,-18 41-1657,7-14 1,-2 2 1526,-13 21 738,-1 3-894,-2 1 320,-3 2-449,-6 0-169,0 4-27,-8 0 33,2 4-5,-5 5 72,-21 12-61,6 2-1487,12-4 0,-1 1 1470,-15 15-16,-1 4 750,1 5-759,16-9 0,1 1 2,8-8 1,0 1-448,-4 7 0,3 0 442,0 11-12,6-2 1,7-2-6,3-2-166,12 11 183,2-13 22,10 7 0,2-16 6,6-2 12,4-1 16,4-3-214,5-2 236,3-3 12,1-4 22,1-2 16,-2-4 18,-4-3 16,-4-1 18,-5-5 1040,2-6-974,-11 0 185,2-11-263,-16 6-56,-2-5-39,-6 4 161,-3-1-200,-4-1-17,-4 0 5,-4 1-11,-3-1-11,-2 3 3141,-3-1-3152,-14-1 0,8 5-1016,-12 0 977,11 7-46,-2 3-77,-1 0-2920,-1 5 2455,0 2-521,1 6-3457,-1 3 4616,-4 6 0,19-10 0,0 1 0</inkml:trace>
  <inkml:trace contextRef="#ctx0" brushRef="#br0" timeOffset="130570">24089 10227 20576,'-6'-14'717,"16"1"-555,13 10-22,11-2-933,-4 2 910,0 0-10,0 0-1,-2 1 291,-3 1-307,-1 0-17,-3 1-6,-1 0-11,-2 0-22,0 0 148,-2 0-154,0 1-6,-2 1 17,5 5-22,-6 0 461,4 3-455,-7 0 5,0 2-11,-2 2 22,3 13-22,-3-3 5,0 10-243,-4-6 244,-2 1-1,0 2 12,-2 0 5,0 1 0,-1 0 0,-1 2-5,-3 1-1,1 1 29,-3 17-40,3-11-896,0 14 896,3-16 1,0 1-18,1 0 1,2 0 0,0-1-12,2 0 6,-1-2 0,0 0-3018,-1-2 3001,-1-1-33,-2 13-1,-3-14-11,-5 9 1,-4-17-40,-4-2-39,-5-3-2087,-5-2 1846,-6-2-297,-4-4-319,-6-1-2112,-6-3 3109,-10-2 0,27-4 0,1-1 0</inkml:trace>
  <inkml:trace contextRef="#ctx0" brushRef="#br0" timeOffset="132169">16545 12399 9072,'0'-5'4150,"-1"1"622,1 4-4526,58-40-3148,-35 27 3005,12-9 1,-1 1 71,-16 16 883,-1 0-963,-3 2 464,-2 0-542,-2 2-23,-4 1 163,-2 0 1778,-4 1-1644,-4 2 0,-2 2-56,-4 2-72,-5 3-35,-3 0-38,-4 1-3370,-3 0 3398,-1-1-1334,-1 0 1333,-1-2-643,-1-2 621,1 0-185,-1-2 179,1 0-10,-1-2-6,2-1 11,1 0-12,1-1 1,3 0 0,0 0-6,4 0 1,1-1 2356,3 1-2256,0-2 1585,6 2-1714,2-1 1121,4 1-1373,2 0 549,0 3-325,1 2 6,0 4 17,0 3-12,0 3 17,-1 2 57,-2 15-35,-3-5-10,-3 12 5,-4-7 0,-1 2-1071,-2 3 1065,-2 0-16,0 2-6,1 0-12,2-1 1,2-1-3047,4 0 3036,4-3-6,3 0-11,4-3-6,5-1-156,5-4 122,6-2 665,4-2-737,5-3-73,6-1-611,27 1 17,-10-7-1742,-3-6 1,3-2 2531,-14-2 0,-3-2 0,28 1 0,-28-2 0</inkml:trace>
  <inkml:trace contextRef="#ctx0" brushRef="#br0" timeOffset="132744">17264 12537 19496,'-20'17'263,"4"-3"-179,15-8 28,0-3 22,-1 2 34,1-3 39,-1 1 56,0-2 57,-1 1 32,1-1-32,-4-1-40,1 1-39,-3-1-28,0-2 11,-2 0 6,1-4-6,-1 0-17,2-3-6,0 0-21,2-2-29,1-3-28,2-1 51,3-11-90,10-2-56,0 0 0,6 3 22,7 5-33,-4 5-6,6-1-11,-5 8 0,1 1-11,12 4 0,-6 5-12,9 4-5,2 16 23,-10 0-12,6 11-17,-10 11 12,-12-7 5,-8-3 0,-4 1-637,-11 8 640,0-13 0,-3 0-14,-21 14-6,2-11 0,-3 1 12,6-8 0,0 1-4,-12 7 1,0 0 11,11-10 0,0-1-505,2-1 1,-1-1 535,-7 4 0,1-2 22,-12 7 23,-5 0 39,31-20 27,7-5 124,3-5-151,6-3-28,2-4-11,4-3-23,0-3-11,4 0 0,3-2 520,12-7-565,0 7-22,9-4-34,12 8 12,-7 5-35,16 0-21,-9 6 542,2 3-694,3 0-117,2 5-379,-12-2 0,2 0-512,19 5-434,-19-4 1,1 0 1710,2 1 0,-4 0 0,-1-1 0,12 2 0</inkml:trace>
  <inkml:trace contextRef="#ctx0" brushRef="#br0" timeOffset="133197">18027 12392 17636,'-1'-5'2940,"0"1"-10,1 4-2891,-12-40-11,17 28 0,-5-31-6,23 39-5,7-2 0,4 1-6,25-2-2759,-14 2 2760,15 0 10,-8 3-1045,-15 1 1023,4 1-382,-13 2 371,-11 0-1,1 3 7,-11 0-1,-1 1 2258,-1 3-2252,-2 0 1347,1 11-1319,-1 4 577,-1 12-605,0-4 22,-1 15-16,0-16-802,2 12 791,-1-9 27,2 20-466,3 7 433,-2-21 0,1 1 14,2 0 0,0-1 2,0-9 1,0 0-6,8 23 5,-2-20-10,-2-2-23,1 4-39,-6-3-23,-5 3 45,-8-11-5,-5-6-1,-6-7-21,-4-1-46,-5-1-67,-4-1-123,-6-2-190,-5-2-2754,-3-2 1718,-2-2-2768,-1-1 3814,-7-4 0,26 2 0,1-2 1</inkml:trace>
  <inkml:trace contextRef="#ctx0" brushRef="#br0" timeOffset="133960">18996 12788 17826,'8'-1'2213,"-2"1"-1536,-6 0 1458,0 0-2152,0-7-6,2 6 1,2-7 5,6 7 45,7-3-5,10-1-3393,9-2 3381,10-1 0,9-1-404,7 2 393,-29 2 0,1 1-9,0 1 1,1 0 8,0-1 0,-1 1 5,-2 0 1,0 1 6,26-4 32,-8 2-32,-9 0 21,-10 1 29,-9 0 55,-9 0 63,-5 1-12,-5 1 16,-4-2-200,-2 0-29,-4-3 6,-10-4 33,-2 1 0,-7-5 3203,-12 0-3174,7 2 610,-11-2-448,0-2-79,11 5 29,-7-4 5,15 7 5,3-1 6,2 0-5,4 1 156,0 0-89,6 2-151,1 2-51,5 2 45,2 2-50,5 2 27,2 1 29,13 8-57,-3-1 13,8 6-24,-5-2 40,11 10-23,-8-3 0,6 9-22,-5 4 11,-8-7-1015,3 10 1026,-10-11 28,-2 0-39,-2 13-129,-3 5-140,-5 0-403,-2-1-678,-6-13-1753,-1-2-6728,-1-2 9374,0-6 0,7-9 1,1-5-1</inkml:trace>
  <inkml:trace contextRef="#ctx0" brushRef="#br0" timeOffset="137629">20836 12282 11038,'6'-4'5590,"-2"0"-4840,-4 4 1278,0 0-1826,2-10-68,-3 7-67,1-7-78,-3 9-39,-4-1-18,-2 1 24,-5-1 16,-4 1 28,-5 0 11,-4 0 11,-16 1-5,7 0-635,-9 2 668,13-2 46,-8 3-24,12-2 7,-4 1-1,16-1 79,2 0-118,6-1-11,1 1-28,6-1-39,0 1 5,1 2 742,0 1-624,0 4 0,-2 1 11,1 3 11,-2 3 23,1 2 185,-3 16-129,1-4 5,-3 11 146,-3 10-84,-2 9-643,-1 1 464,3-2-22,4-17-7,1-1-10,2-2-6,2 0-17,0-3 0,2-2-5,3-1-2229,2-3 2218,4-1-660,2-2 643,3-2-200,15 4 98,-3-8-72,12 3-191,-6-10-2554,6-3 1496,4-3-2661,8-3 3953,12-3 1,-28-1 0,0-1 0</inkml:trace>
  <inkml:trace contextRef="#ctx0" brushRef="#br0" timeOffset="138213">21545 12445 12953,'-4'0'3703,"1"0"-4631,3 0 990,3-50 1103,6 32-1115,5-40-5,6 48-23,2-1 18,-1 2-12,2 1-1285,-3 2 1285,0 0-100,-1 3 89,-1 1-6,-1 1 0,-2 0 2127,0 4-2149,1 2 11,-1 3 242,1 3-247,1 3 3319,-1 4-3326,0 1 1,-1 3-17,-1 0-17,-3 3-3178,-1 0 3139,-4 0-295,-1 1 340,-4-3 11,-2 1 39,-11 7 17,-1-8 11,-9 6 17,2-11 0,-2 0 6,-2-3 16,0-1 17,0-3 458,-8 1-401,8-5 33,-5-1 44,13-5 12,2 0 17,3-2-23,2-2-11,2-1-11,2 0 145,2-3-240,1 1 3352,2-1-3425,0 3-17,2 1-28,1 0-11,3 0-6,2 0 0,1 1 6,5 1-3409,12 1 3414,-1 3-268,10 2 268,-5 4 12,1 1-18,2 2 7,-1 2-18,0 0-2175,-2 1 2176,-2 0-120,-4 0 108,-4-1-207,1 9 141,-12-8 4,-3 5-27,-14-9 2055,-8-2-2280,-7 1-2223,-8-1 1523,-5-1-828,-6-2-584,-3-2 2460,-8 0 0,25-4 0,1 1 0</inkml:trace>
  <inkml:trace contextRef="#ctx0" brushRef="#br0" timeOffset="139254">22680 12846 20431,'0'-3'2431,"0"0"-309,0 3-2167,4-26 17,-2 25 40,2-16-1,-2 33-17,1 5 1,-1 5-3415,-1 4 3285,-1 5-1041,-9 21-2238,-1-24 0,-3 1 3414,-1 4 0,-1-2 0,-9 11 0,9-20 0</inkml:trace>
  <inkml:trace contextRef="#ctx0" brushRef="#br0" timeOffset="140853">23347 12556 16685,'3'-42'1141,"0"0"0,0 0 0,0 8-654,0 15-45,0 0-38,-1 10-34,-1 3 266,-1 1-440,1 2-29,-1 3-178,0 6 100,-1 3-50,-1 10-5,-4 2-6,-2 7 17,-4 3-17,-1 4-902,-2 2 885,-2 2-6,2 0 1,-5 16 0,8-15-6,-1 12 0,9-22-6,2-1 23,2-5-762,10 9 773,-3-15 50,9 4 45,-5-16 34,2-4-6,3 0 996,3-5-1007,3-2-34,2-5 1,1-3-6,1-3-6,0-2-6,0-2 7,-1-1-12,0 0 877,-3-1-855,-3 3 29,-1 2 123,-1-1-152,-6 7-44,-1 1-6,-7 7-84,-2 2-275,-1 0 230,0 6 45,0 1 34,0 16-17,-1-2-1,0 9-21,-2-5-40,1 3-319,-3 17-17,2-9-1198,1 27 240,0-26-2053,2 9-1213,2-17 4633,1 0 0,-1-13 0,1-1 0</inkml:trace>
  <inkml:trace contextRef="#ctx0" brushRef="#br0" timeOffset="141610">24196 12311 17244,'-3'-3'1804,"1"1"43,2 2-1824,-11-14 38,8 10-5,-8-10-5,11 14 2027,0 0-1999,-3 0-1,3 0 23,-3 0-28,2 0-12,-1 0-16,-1 0-34,-1 0 12,-1 0 10,-1 0-10,1 0-7,1 0 7,0 0-6,1 0-17,1 0 0,1 1 0,0 0 0,0 0-6,0 0-16,0 1-6,0-1 33,1 2-5,1-1 45,2 1 17,3 0 10,3 0-4,4 1-7,4 0-5,4 0-5,3-1-7,4-1 29,15 0-50,-10-1 10,9 0-5,-16 0 0,-2-1-5,-3 0 10,-4 0-10,-4 0-1,-3 0 0,-5 0-16,-1 0-17,-2 0 5,-2 1 1,1 1 27,-1 4-11,0 0 17,1 5 23,1 9-12,0-3-17,1 9 29,-1 5-40,-1-5 0,1 10-3375,0-10 3392,-1 2 0,1 0-50,0 2 61,4 16-22,-1-11 11,4 14-5,4 1 5,2 7-197,-5-21 1,-1 0 168,5 20 3187,-4-6-3204,-6-16-28,-3-2-39,-3 0-72,-5 0-304,-17 12-273,-14-1-378,9-16 0,-1-3 374,4-5 1,-1-3-3218,-29 12 3954,8-13 0,22-8 0,1 0 0</inkml:trace>
  <inkml:trace contextRef="#ctx0" brushRef="#br0" timeOffset="143870">16637 14053 19552,'-37'-39'330,"6"8"-252,6 30 68,-10 1-1245,3 1 1161,-12 2-3556,7 1 3562,-3 2-7,-2 2 55,-2-1-21,0 1-1827,2 0 1878,3 1-18,4-1-209,-2 1 120,13-3 1693,1 0-1744,15-4 779,4 0-817,2-1 2985,1 1-2935,1-1 1332,0 3-1180,0 6 55,2 9-112,-1 2 17,2 6-11,-1-4 0,0 3 140,0 16-140,-1-6-6,0 13-635,-1-12 602,-1 3-1,0 0-10,0 0-12,0 0 6,0 0-23,0 0-5,2-3-12,3-1-27,2-2-12,4-3-300,3-3-154,12 7-1349,12-3 1837,-6-13 0,0-2 0,4 2 0,3-7 0</inkml:trace>
  <inkml:trace contextRef="#ctx0" brushRef="#br0" timeOffset="144479">17055 14168 21271,'2'-55'285,"5"9"-223,17 36 100,10-3-50,-3 4-78,-1 2-17,-7 3-12,-11 5-5,0 2-11,-1 2 11,1 5 11,4 11-22,-3-2-11,4 10-18,-7-7 1,0 4-6,-1-1-16,-2 1-6,-1 1-3409,-3 0 3392,-1-1-244,-2 1 289,-1-1 33,-4-1 23,-3 0 17,-3-2 167,-23 13-100,10-15 22,-16 9 12,14-19 0,0-3-1,-2-1 6,0-3 6,2-2 33,0-1 23,3-1 27,3-2 18,4 0-7,4-2-4,4 0-46,4 0-39,2 2 3205,1 0-3295,1 0 343,4 1-410,2-1 12,6-1-6,2 2 0,4 0-6,4 0 0,2 1 1,1 3-1,15 6-55,17 15 44,-10-3-357,8 7 335,-29-10-90,5 8 17,-11-5-11,-1 6-6,-14-9 39,-5-1 23,-6 0 22,-5-2 17,-7 1-5,-6-1-3267,-4-2 3277,-2 0 18,-3-2-591,-1-3 562,1-2-16,-1-2-40,2-2-16,2-2 88,2-2-1259,-5-6-879,12-1 2156,-3-19 0,17 18 0,2-9 0</inkml:trace>
  <inkml:trace contextRef="#ctx0" brushRef="#br0" timeOffset="144901">17817 14100 18302,'-4'0'2431,"1"0"532,3 0-2946,13-30 0,2 20-6,14-24 11,0 26 1,3 1-1,0 1-5,0 1 0,-2 1-6,0 2 0,-2 1-11,10 1 6,-10 2-1,6 3 7,-14 2-18,-2 3 12,-1 1 22,3 11-17,-6-2 0,3 9-3392,-7-4 3376,-1 2-830,0 3 835,-2 2-1983,0 3 1989,-1 3 5,0 1-60,-1 3 54,-1 1 7,0 1 871,-1-12 1,0 1-879,1 1 1,-1 0-6,0 1 0,1-1-22,3 27-12,-2-21-11,-1-3-22,0 0-17,-2-3-50,-1-2-51,-2-2-17,-2-3-44,-4-2 334,-12 5-833,-1-9-4142,-9-5 0,-3-3 4887,1-2 0,-15 0 0,36-10 0</inkml:trace>
  <inkml:trace contextRef="#ctx0" brushRef="#br0" timeOffset="145586">19317 14494 18330,'-5'0'2297,"2"0"-421,3 0-1820,-32-20-22,25 15-56,-25-16-57,32 19-234,0 2 205,4-2 58,3 0 84,8 0-18,7-1-3391,7-1 3404,9 0-23,7 0-1138,-8 1 1,2 0 1108,20 0-358,-19 0 1,-1 1 391,11-1 0,-4 0 6,-7 1 0,-7-2 22,-5 2 213,-4-3 1799,-10 2-1748,-2-5 2613,-9 2-2854,-1-4 1722,-3 1-1739,-2-2 11,-4 0 0,-2-1 17,-2 0 123,-6-7-50,5 6 10,-4-6 12,7 8 17,2 0 190,0 0-201,3 3-28,0 0-23,4 5-22,0 1 22,1 2-129,2 3 17,2 2-11,4 5-5,3 2 5,4 3 0,1 2 11,2 2-11,1 3-6,0 1 6,1 1-5,-1 3-18,-1-1-27,-2 2-90,-2-1-1775,-2 24 144,-10-19-2827,-6 18 4598,-13-19 0,7-16 0,-2 1 0</inkml:trace>
  <inkml:trace contextRef="#ctx0" brushRef="#br0" timeOffset="147609">21166 14161 20380,'23'-49'263,"-8"10"-223,-25 39 49,-13 5-33,1-1 0,-9 5 0,3-1 135,-30 9-803,18-6 651,8-3 1,1 1 55,-5-1 11,-1 1-11,-15 0 62,15-3 11,-10 0 29,21-5 10,5 0 23,4-1-12,6 0 644,4 0-700,3 0 148,2-1-153,2 1-157,1 5 11,1 1 51,1 29-40,-2-10 40,1 36-1212,-5-22 1161,0 14 6,-5 7-11,3-13-6,-2 14-3017,4-20 3006,1-1-1,1-1-1296,13 20 1269,-4-24-210,12 13 176,-4-29-67,3-2-45,2-3 524,3-2-753,2-4 2371,3-3-2903,3-2 1394,4-5-10279,19-9 8532,-18 2 0,0-2 0,-26 7 1</inkml:trace>
  <inkml:trace contextRef="#ctx0" brushRef="#br0" timeOffset="148019">21684 14150 23461,'-1'-15'319,"-3"8"-128,-15 41-113,3-6-3072,-9 15 3039,7-11 6,-1 3-12,2-1-17,2 2-11,1-2-5,3-1 5,3-3-5,2-2 810,4-2-822,0-2-5,6 4 28,2-10 536,4 2-497,3-12 17,3-3-6,4-3 34,4-2 134,18-10 73,5-7-111,1-4 529,-5-3-508,-16 7 1,-2 0 10,-5 2-5,-2 1 45,-4 4 33,-5 2-129,-3 3-44,-2 1-6,-2 3-156,-2 0 21,1 4 1158,-1 1-1152,0 4 12,-1 3-1,0 4-1601,-1 3 1585,-1 5-610,-1 4 581,0 4-66,-1 3-90,-1 3-213,1 3-218,-1 0-1619,0 20 257,3-15-2676,0 13 4665,5-17 0,-2-19 0,2-2 0</inkml:trace>
  <inkml:trace contextRef="#ctx0" brushRef="#br0" timeOffset="148213">22359 14840 19983,'2'-5'4318,"0"1"-2699,-2 4-1619,11-10-28,-11 16-56,6-3-118,-14 21-257,-4 5-521,-1 4-913,-3 2-3921,-2 3-3473,0-4 8439,1-3 0,9-16 0,3-6 0</inkml:trace>
  <inkml:trace contextRef="#ctx0" brushRef="#br0" timeOffset="152570">22371 14166 9880,'-44'-11'987,"-1"1"1,5-1 0,7 3 2141,19 4-2518,4 0 1055,3 1-838,2 0 114,3 1-376,1 1 1789,3-1-2304,0 1-40,3-3 0,2 1 17,1-2 0,2 1-11,2-1 16,1 1 7,2 0-7,0 1 23,-1 0-11,0 1 5,-3 0 1,0 1 5,-2 0-11,0 1 33,1 0-50,-3 0-6,3 2 1,-2 0-6,2 1-12,0 2 12,0 0-6,1 1-5,7 5 11,1 4 16,6 6 1,-3 4-12,-5-3 1,-5-1-23,-6-5 11,-1 0 28,-1 8 0,-2-4 0,-1 7 12,-1-7-1,-1 2-658,-1 1 670,-2 3-6,-1 0-6,-1 2 1,0-1-7,0 2-3163,-1-1 3158,1 0-1224,0 0 1219,1 0-663,1-1 657,1-1-82,1-3 82,0-2 0,1-1 0,1-3 2170,-1 1-2153,1-2 11,-2 1 22,1-2-5,-2 1 11,0-2-17,-1 2-16,0-2 1552,-1 1-1564,0-1 0,0 0 0,1 0-4,0-1-13,1-1 1201,-1 5-1212,1-5 11,0 5 34,1 2-50,0-7 5,0 5 6,0-8 851,1-1-834,-2 0 10,0 0 18,-2-1 173,-4 1-140,1-2 1,-5 0-12,1-3 0,0-1-23,-3 0-16,-1-2-34,-2 0 28,-2 0-89,-9-3-140,5 0-303,-8-1-2526,-2 0 3019,6 2 0,4 0 0,11 2 0</inkml:trace>
  <inkml:trace contextRef="#ctx0" brushRef="#br0" timeOffset="154036">16155 15915 17777,'12'-40'569,"1"-1"0,-2 4 1,-2 8-4093,-6 20 3959,-1 0 1400,-1 3-1511,0-1 865,-1 2-955,0 0 354,0 0-404,0 1 3369,0 1-3391,0-1-35,0 2-16,0 0-28,0 0-16,0 1-74,0 0 17,2-1-11,1 0 17,4 0-6,1-1 0,2 0-11,1-1 0,0 1 6,-1 0 0,-1 1-1,-3 0 1,-2 0-1,-1 2 12,-1 0 449,-1 0-394,-5 0-38,0 0-12,-6 0-5,-2 0 6,-3-1-12,-4 1 0,-2-1-11,-3 1-11,-1 0 5,0 1 1,2-1 5,-1 1 5,3-1-718,1 0 724,2 0-17,1 0 12,3 0 5,1 0 6,3 0 5,2 0-5,3 0-6,2 0-106,1 0 809,2 1-726,1 1 18,0 4 0,2 2-6,0 2 11,-1 2 0,1 2 0,-1 3 0,-1 3-5,0 2 16,-1 16-22,-1-8 6,-1 13-6,-2-11-17,1-1 12,0 1-12,0 1-720,1-2 726,0 1-3145,1-2 3140,1-2-24,2 10 7,-1-11-18,3 5-21,-1-11-293,3 6 18,-1-7 332,2 5-3172,6 1 16,-3-11 3171,10 6 0,-12-17 0,1-1 0</inkml:trace>
  <inkml:trace contextRef="#ctx0" brushRef="#br0" timeOffset="154489">16710 15835 24313,'15'-60'34,"-5"15"425,-20 70-442,-1 1-3976,-1 4 3965,-1 3-711,2 0 0,0 1 682,-1 9-224,4-9 0,1-1 247,4-1-1359,2-2 1347,2-3 871,4-3-870,3-3 1757,9 2-1746,-2-8 0,7 0 812,8-10-807,-6-2 6,10-6 17,-8-3 17,0-6 11,0-4 6,-1-2-12,0-3 35,-2-1 21,-1-2 3064,-2 0-2997,-2 2 40,-3 2 6,-3 2-1,-2 3 1134,-4 3-1033,0 0-201,-3 5-28,-1 0-12,-1 5-140,-1 1 29,-1 5-12,-1 1 23,-2 7-1,0 3 6,-1 4-39,0 3 28,0 1-50,1 3-79,1 1-453,0 12 106,3-8-158,3 7-1449,9-1 22,1-11-2862,7 7 4951,1-12 0,-15-14 0,0-2 0</inkml:trace>
  <inkml:trace contextRef="#ctx0" brushRef="#br0" timeOffset="154921">17746 15842 18588,'-3'-3'3831,"0"1"-840,3 2-2968,-42-33-12,36 24 11,-30-25 18,48 31-35,5 0-5643,26 0 5644,-14 0-17,29 2 1431,-23 1-1409,1 2-17,-7 0-1408,-9 1 1419,-2 0 1,6 5-6,-2 2 0,0 1 11,-7 3 2241,-5 5-2247,-4-2 7,1 8 44,-6-5-51,0 4-22,-1 1 1,0 1-46,0 18 28,0 6 29,0 2 3099,0-2-3094,0-15-6,1 1-5,1-2 11,2 1-6,-1-2 12,0 0-12,-1 10 12,-1-12-12,-4 7 12,-6-9-23,-1-7 0,-5 2 282,2-10-714,-19 4-660,3-9-3679,-17-1 3940,16-13 0,11 2 0,9-3 0</inkml:trace>
  <inkml:trace contextRef="#ctx0" brushRef="#br0" timeOffset="155504">18724 16114 19944,'-9'2'1114,"1"-1"-907,8-1 101,0 0-151,80-19-2571,-35 12 2436,11-4 1,3 0-9,-26 7 0,-2 2 5,5-1 1,0 0-6,1 0 0,1 1-6,2-1 1,-1 1-6,1 0 0,0 0 2,-3 0 1,2 0 8,12 0 0,-1 0 0,-14 0 0,-1 0-12,8 0 1,-2-1 3,6-1 5,-9 1 484,-7-1-388,-7 0 139,-8 0 34,-6 0 0,-5 0-78,-4 1 1779,-11-6-1953,-11-4 140,-19-7-84,1 3-1736,-5 0 1820,12 5 40,1 0-766,4 2 805,3 0-2543,6 2 2526,3 1 190,3 1-139,5 1 873,2 2-1093,4 2 659,1 1-720,4 0 3408,2 2-3385,6 2-23,3 2 5,19 10-5,-4-1-1844,12 9 1855,-11-3-28,10 17-45,-16-7 1,-1 1-1,-4-6 1,-2 0-166,1 6 0,-3 1-916,-7 16-386,-5-11-3832,-8 11 5361,-10-11 0,5-18 0,-2-1 0</inkml:trace>
  <inkml:trace contextRef="#ctx0" brushRef="#br0" timeOffset="159333">21274 15756 21299,'-3'-53'431,"-2"11"-358,-3 39-40,-2 1 29,-7 1-4291,1 1 4257,-6 0 854,1 1-849,-13 3 1,-4 0-17,-8 2-323,3 0 1,-1-1 333,-5 1-2067,-1 0 2055,-1 0 7,2-2 1539,4 0-1539,5-1 10,9 0-5,4 0-11,12-2 547,4 0-569,8 0 3112,2-1-3112,1 2 875,0-1-859,0 3-5,-1 1 16,0 2 28,-1 8-16,0-1-6,-1 5-6,1-2-5,0 1 22,-1 3-16,2 1 5,-1 2-34,1 1 23,-2 13-17,2-9-628,-1 10 628,2-13 17,0 0-11,2-1-281,0-1 281,4-2-6,0-1 5,4-1-38,7 8-102,10 0-128,14 5-1,-2-9-463,7-5-1748,13-6-2354,-10-5-3544,12-1 8373,-22-6 0,-20-1 0,-7 0 0</inkml:trace>
  <inkml:trace contextRef="#ctx0" brushRef="#br0" timeOffset="159988">22088 15819 22520,'0'-9'51,"-1"1"-7,-6 8-10,-2 0 56,-9 1-79,2-1 17,-20 0-11,12 0 5,-11 0 23,10 0-23,-1-2 12,2-1-1,1 0-969,2-2 970,1 2 16,4-1-11,2 2-5,3 0-1,3 0-10,2 2-6,3 0-12,1 0-16,1 0 1003,-3 2-980,2 2 16,-4 2-17,1 2 11,-1 2-11,-2 2 6,1 1 6,-2 2-7,0 2 40,-6 10-56,3-7-393,-3 8 382,3-9 0,2 0 11,0-1 11,0 0-11,2 0-11,1-2 22,0 0-17,3-3 6,0-1 17,1-3 0,2-2 387,0-2-364,1-2 27,0-1 1182,0-1-925,3-1-65,-2-1-69,4-3-39,11-9-140,-3 3 12,10-7-12,-9 7-5,2 0-1,-1 2 1,0 0 5,2 2-5,0 2-1,1 0-16,2 2 0,0 1 0,2 1 5,1 2-16,1 2-23,17 9-28,5 6-2716,1 1 2717,-3 1-587,-17-6 591,-3 2-263,-5 0 241,-5 0-11,-3 0-22,-4-1-51,-4 1 17,-2-1 2420,-6 0-2459,-2 0-82,-6 0-24,-3 0-101,-4 0-79,-4-1-134,-2-1 118,-3-2-470,-1-1-393,0-4-4982,-9-2-709,13-4 7052,-2-2 0,20 1 0,4-2 0</inkml:trace>
  <inkml:trace contextRef="#ctx0" brushRef="#br0" timeOffset="160483">22796 15807 22912,'-45'-21'409,"18"1"-375,40 17-6,9-2 56,11 0-62,-12 2 12,13-1-12,-19 4-4246,0-1 4258,0 1 807,-2 0-813,1 0-5,-1 0-1,0 1 17,5 3-27,2 3-12,0 1 11,-3 2-11,-6-2 11,3 6 3347,-4-1-3341,5 13-6,-8-8-11,2 9 33,-5 5-16,-2-6 92,0 10-104,-2-10 18,0 1 10,-1 0-10,0 1 5,-1 10 11,0 2-34,-1 10-16,-1-4 34,-6-2-7,-1-13-38,-6-3 33,2-10-22,-5-3-62,-15 2-268,-9-4-813,-16-3-2683,-2-11 3837,11-5 0,21-1 0,15 1 0</inkml:trace>
  <inkml:trace contextRef="#ctx0" brushRef="#br0" timeOffset="161708">16475 17269 19051,'-35'-44'241,"5"9"-224,21 32-40,-2 0 859,-2 1-853,-2 1 293,-3 0-287,-4 1-6,-2 1 17,-4 0 6,-3 2-34,-17 4 0,12-1-1157,-9 3 1173,18-2 366,5 0-415,3 1-23,3-2-40,0 6 96,5-5 17,0 5-17,-1 5 34,4-5 5,-5 7 11,6-7 12,-1 1-6,0 2 0,0 0 17,0 3 5,0-1 12,0 2-12,1-2 6,1 1-28,1 0 1419,0 9-1403,2 1-21,1 0-18,2-2 29,0-8-12,0 1-10,2 0-1,1 2 34,4 8-23,-1-6-33,5 13 11,-3-17-11,3 4-62,2-6-6,-1-4-38,7 0-359,8-5-67,-3-4-476,13 0-1239,-5-5-1999,5-2-2740,-1-1 6997,-4-1 0,-15 2 0,-7 0 0</inkml:trace>
  <inkml:trace contextRef="#ctx0" brushRef="#br0" timeOffset="162425">17251 17195 22285,'3'-2'78,"-7"2"-22,-2 1-5,-8 3-18,1 0 29,-4 0-23,-2 1 6,-3-2-6,0 0 23,0-2 16,1 0-11,3-1 12,1 0 38,1 0-61,6 0-22,0 0-17,7 0-17,1 0 0,2 0-11,-3 1 11,2 2 5,-3 3 1,0 2-6,0 2 5,-1 3 1,0 0-12,-1 2 1,2 1 5,-1 0 0,0 0 22,-2 7-27,3-5-7,-2 6-3402,3-9 3414,1 0-52,0-1 41,1-1 6,1-2-12,0 0 17,0 3-17,1-3 17,-1-2 11,1-5 3378,0-2-2599,-1-2-489,2 0-55,-1 0-61,2-2-39,0 0-68,1-4-50,2-1-11,2 0-17,2-2 11,3 2-5,1 1 16,10-2-16,-5 4 5,7-2-11,-7 4-23,0 0 18,-1 2-6,1 3 16,9 5-5,-4 2 0,8 5-17,-8-1 17,0 2-28,-1-1 6,-1 2-40,-1 8 40,-8-6-34,-2 7-22,-12 0 44,-5-6 12,-5 6-29,-6-10 1,-3-1-34,-4-2-73,-2-2-78,-3-1-168,0-2-236,0-3-308,1-2-593,3-2-2022,2-3-5059,5-1 8621,4-1 0,8 1 0,2 2 0</inkml:trace>
  <inkml:trace contextRef="#ctx0" brushRef="#br0" timeOffset="162875">17774 17248 18532,'-4'-1'3927,"0"-1"-2275,4 2-1563,7-25 40,8 14 129,17-22-180,-5 24 6,4 0-34,-15 5-5,0 1-6,-1 0-16,1 2 16,0 0-22,9 3-6,-5 1-17,7 2 18,-8 3-1,1 1-17,0 2 6,-1 2-22,9 13-1,-7-5-3402,12 22 3397,-16-15 0,4 24-242,-15-5 259,-5 17-6,-7-14-11,-5-3-2205,-2-14 2194,-2-2-68,-6 11-69,-5-2-3,-8 6 55,7-14 2138,1-8-2216,7-10-100,0-3-96,-1-1-251,0-4-349,1-2-671,-1-3-2196,2-2 3865,-4-5 0,11 4 0,1-3 0</inkml:trace>
  <inkml:trace contextRef="#ctx0" brushRef="#br0" timeOffset="163573">18892 17494 17322,'-3'0'3210,"0"0"-1671,3 0-1522,1-9 6,8 7 22,6-7-11,11 7 22,28 1-23,-20-1 1,3 1-1697,14-1 1,1 1 1670,-9 0 1,0-1 8,0 1 0,-1 0-1143,1 1 0,-2-1 1137,22 0-452,-24 1 0,-1-1 463,7 0-543,-5 0 543,-9 0 1434,-6 0-1372,-7-1 2340,-6 0-2004,-4-2 1400,-4 1-1708,-3-2 1441,-3 0-1480,-2-2 293,-4-1-316,-3 0 56,-24-13-44,10 7 156,-30-15-50,26 16-1341,-8-5 1386,15 6-158,4 2 141,3 1 0,4 1 141,1 0-136,5 3-145,1 1 1352,3 2-1369,1 2 69,5 0-119,0 2 17,7 1-12,15 9 0,17 5-8,-4 1 0,1 1-1522,-10-6 0,0 0 1536,6 5 0,-2 0-56,11 13-65,-16-6-108,4 18-18,-24-15-207,-10 7-629,-10-9-423,-11 1-2270,-4-1-5415,-1-1 9919,2-5 0,11-9 1,6-5-1</inkml:trace>
  <inkml:trace contextRef="#ctx0" brushRef="#br0" timeOffset="168884">21251 17109 20772,'46'-42'1103,"-8"8"-811,-38 34-157,-2 0-1,-9 1-167,-13 4-3343,-6 0 3404,-9 4 17,3 0-677,-4 0 637,-2-1 6,1 0 1,1-1-1,4-1 67,-5 1 163,7-3-107,8 0 12,11-2-6,13-2 398,1 0 2495,0 3-3055,0 2 16,-2 4 6,-1 4 0,-3 4 12,1 3-2442,-2 3 2414,1 2-428,-2 15 444,2-7-2,0 10 13,2-12-5,2 1-17,2 16-6,0-13-17,1 11 1,3-5-23,1-12 11,4 8 3163,4-15-3196,2-1-23,5-4-498,24 1-474,-11-13 0,3-1-282,2 1 0,0-2-2983,4-3 0,-3-1 3508,15-1 1,-26-1 0,-11 1 0</inkml:trace>
  <inkml:trace contextRef="#ctx0" brushRef="#br0" timeOffset="169477">22079 17098 11631,'-6'-4'6945,"2"1"-3903,4 3-3003,42-56-956,-24 39 923,7-15 0,1 4 323,-9 23-335,2 1 177,-1 1-159,1 2-40,-1 0 39,1 4-28,0 1 472,-1 5-488,8 8 5,-8-2-34,5 7-11,-11-5-16,1 1-1,-4 0 6,-2 0-33,-2 8 105,-8 3 52,-3 1 21,-7-2 12,-3-10 17,-2-1-1,-2-1 393,-19 7-218,15-11 33,-12 4 391,15-12-335,7-2-6,-1-2-16,10 0-46,2 0-27,1-1-40,2 0 141,0-2-258,1 1-39,1-1-34,6-3-28,0 1 5,6-2-5,-2 2 0,2-1 17,10 3-34,2 1 6,1 5 0,-2 3 17,1 10-3398,-6-2 3392,5 6-12,-8-3-420,-2 0 410,-3 1-209,-4-1 197,-2 1 17,-4-3 0,-5 2 28,-3-2-39,-7 1 11,-3-1 0,-4-1-27,-3 0 27,-1-2-50,-4-2-57,0-2-77,-2-3-208,0-2-280,-1-2-420,1-1-980,-1-3-4739,4 0 6828,5-2 0,10 2 0,6 1 0</inkml:trace>
  <inkml:trace contextRef="#ctx0" brushRef="#br0" timeOffset="170236">23111 17391 18386,'0'-4'4123,"0"0"-2331,0 4-1803,-2-3 33,-1 13-22,-3 1-11,-2 18-62,0 3-84,-3 3-195,-1 3-934,-2 2-328,-2 2-3191,0 1-4180,0-5 8193,2-5 0,7-17 0,3-6 0</inkml:trace>
  <inkml:trace contextRef="#ctx0" brushRef="#br0" timeOffset="170684">23868 17095 16333,'-54'1'3,"0"0"1,4 0 0,6 5-15,5 23 6,1 2-23,3 3 22,3 2 858,-3 15-886,13-12 12,-1 10 0,15-17 1461,4-2-1450,2-1-1,2-1 7,4 0-23,4-3 1928,3-1-1939,4-3 279,15 6-280,-4-9-2171,23 6 2228,-19-15 5,7-1 2212,-16-6-2072,2-8-78,-7 0 28,0-8 386,-5-8-375,-5 4-2285,0-8 2252,-4 7 2273,-2-2-2262,0-1-22,-2 0 11,-2 1-12,-2 2 0,-3 1 6,-1 3 6,-9 0-90,1 4 3386,-8 2-3374,1 6-18,-3 2 0,-4 3-22,-2 2-100,-16 9-634,16 4 0,1 3-521,-15 8 163,21-8 0,5 2-8711,15 8 8711,5-10 0,2-1 0,1-15 0</inkml:trace>
  <inkml:trace contextRef="#ctx0" brushRef="#br0" timeOffset="171179">24466 17028 15760,'-2'-3'4615,"0"0"-140,2 3-4442,-13-28-33,16 19 23,-6-23-4275,22 27 4252,7 0-1195,4-1 1206,3 2-8,18-1-3,-13 2 0,11 1 0,-9 2 5,-12 0-1612,9 3 1590,-19 0 1574,-1 2-1568,-10-2 2046,-2 2-2019,-1 3 1,-2 8-11,0-1 34,-1 22-40,0-14 5,-1 15 7,0-13 3380,0 3-3370,2 18-33,-1 6 0,1 1-12,0-2 1,-1 1-3387,1-12 3409,-2 11-28,-3-2-2126,-1-12 2171,-5 8-107,-1-17 73,-3-2 6,-1-1 11,-4-3 23,-14 4-51,5-7 11,-11 2-67,8-9-908,-1-3 1,-2-1 991,1-2 1,1-1-1,-25 5 1,19-7-1</inkml:trace>
  <inkml:trace contextRef="#ctx0" brushRef="#br0" timeOffset="173954">16343 18285 18646,'-16'-29'230,"1"7"-5364,6 27 5123,-3 3 1247,-2 5-1230,-3 2-1268,-1 3 1251,-2 5-6,-1 3 79,-1 2-96,0 2 2205,-1 2-2244,1 0 12,0 2-74,-4 14-430,9-11 476,0 8 134,10-19 11,4-3-28,2-5-62,1 0 2778,7 6-2834,-1-5 73,8 7-3046,0-8 3046,2-2-11,3-1 39,3-3 12,2-2 21,2-2 659,2-3-540,13-2-51,-9-1 89,8-5 376,5-12-336,-18 3 45,12-9 245,-19-2-290,-6 5-11,0-8 3587,-10 1-3643,-5 8 90,-7-5-174,-9 14-74,0 1-4,-12 6-24,10 5-10,-8 2-23,0 5 168,3 0-3537,2 0 3375,7-1-410,4 0 91,4-2-236,-3 3-375,5-2-487,0 0-1378,1 0-1916,2 2 4750,0 0 0,2-5 0,0-1 0</inkml:trace>
  <inkml:trace contextRef="#ctx0" brushRef="#br0" timeOffset="174530">16002 18142 9352,'0'-3'5433,"0"0"-1888,0 3-3539,-33-20-12,17 17 6,-39-8-34,17 25 34,-16 8-1393,8-4 1399,0 0 5,0-2 17,12-4 28,-7 1-2674,19-7 2718,4-2-645,3-2 680,5 0 196,0-1 72,4-1 486,2 1-845,2-1 2984,2 0-3050,0 3 33,-1 3 1122,-3 5-1133,0 4-17,-2 5 1,1 5-18,-2 6 0,2 3-16,-1 5-17,2 2-101,1 21-3308,1-16 3476,4 12-262,5-16-91,7-1-314,11 9 174,0-13-173,6-3-1782,15-6-269,-6-10-1831,17 2 4548,-7-11 0,-34-6 0,-3-1 0</inkml:trace>
  <inkml:trace contextRef="#ctx0" brushRef="#br0" timeOffset="175046">17163 18265 22957,'-7'-12'353,"2"1"-325,7 10-23,2-1-5,8-5 6,2 1-6,9-5 17,-1 1 0,3 1-6,1 1 0,2 0-39,11 1 17,-10 2 0,8 2-34,-7 3 0,-9 2 11,2 0 12,-11 3-23,3 8 23,-3 2 5,0 4 11,-3-2-5,-4-4 17,0 2-17,1-1-17,-1 2-6,0 0 6,1 1-28,2 11 22,-1-5-5,2 7-22,1 0 44,-2-5-6,3 6-5,-3-8-16,-1-1 16,1 1 0,-2-1 11,0 0 22,-3 0 96,-1 7 106,-8-3-3503,-1 0 3273,-6-3 1,-2-7-1390,-2 3 1244,-4 1-504,-2 1 403,-3 0-57,-2-1-278,-2 0-432,1-2-5826,-11 1-783,14-7 7645,-4 0 0,21-9 0,4-1 0</inkml:trace>
  <inkml:trace contextRef="#ctx0" brushRef="#br0" timeOffset="175718">18918 18500 15417,'-43'8'612,"-1"0"0,5 0 1,7-2-260,19-5 557,3 1-669,2-1 136,3 0-253,2-1-7,1 0-5,11 0 377,0 0-203,27-1-213,-5 0-1458,20-1 1413,-4 0-45,-6 0 0,1 1-241,-8-1 0,0 0 73,28-2 0,0 0-635,-24 1 1,-1 0 620,12-2 0,-1 1 25,-16 0 1,-1 1-124,27-3 106,-4-1 124,-7 0 106,-7 0 364,-3-4 1090,-14 3-826,-4-5-410,-14 5 383,-3-1-505,-5 3 1631,0-1-1671,-4 0-11,-1 0 28,-2 0 12,-1 0 4,-1 0-4,-1 0 32,-2-2 12,0 0 28,-1-1 23,0 1 6,0 0 15,1 1 12,2 0 12,0 1-40,3-1 16,1 2-27,3 2-28,3 0-34,1 3-162,1-1-6,4 2 12,1-1 16,4 3 6,3 0-29,4 2 1,4 2 0,3 2 17,2 0-46,0 3-3380,1 3 3387,-1 2-174,-1 2 157,0 0-2243,-3 1 2181,0 0-614,-4 1 463,-2 0 1654,-3 2-3441,-5 11-5019,-10 3 7069,-6 3 0,0-15 0,1-11 0</inkml:trace>
  <inkml:trace contextRef="#ctx0" brushRef="#br0" timeOffset="179673">21122 18118 18252,'8'-19'756,"-4"3"-683,-8 16-62,-2 0-11,-5 0 17,-4 2 6,-4 1-3399,-4 3 3393,-4 1 11,-3 2-471,-2 1 488,-2-1 0,-1 2 17,-1-3 10,2 2 169,-11 1-95,14-4 50,-6 0 33,18-4 46,5-2 22,4-1 3139,3 1-2988,2-1 404,3 0-522,1 0-330,1 2-17,-2 4 1,-2 3 4,-1 5 7,-1 1-12,-1 4-11,0 2-22,0 3-62,-1 15 67,3-7 0,0 11-67,4 5 73,1-11-786,2 11 781,2-15 16,4-2-28,1-4 262,8 3-127,-3-10-63,7 1-139,-1-11 39,4 0-73,6-2-820,9-4 0,4-1-320,-11-1 1,1-1-3620,18 0 1,1-2 4576,-18-1 1,-5-1 0,5-2-1,-11 2 1</inkml:trace>
  <inkml:trace contextRef="#ctx0" brushRef="#br0" timeOffset="180373">22018 18237 13228,'-3'2'4889,"0"0"-3309,3-2-1518,-1 8 5,1-4 118,-2 10-56,1-8 39,-1 2-6,-1-2 34,0-1 33,-1 1-5,-1 0 34,-2-1-28,1 0-18,-3 1 7,0 0 11,0 0 5,-1 0-11,0-3 34,0-1 5,0-2 6,2 0-17,0-3-62,0-3-10,1-2-12,0-3-6,-1-1-11,1-1-11,2-1-17,-1-1-11,4-2-11,1-2-22,1 1-18,1-1-10,1 2 10,3 1-27,2 2 0,0 2-17,1 1-12,1 3 18,-1 0-1,2 3-16,0 2-17,1 0 11,1 2-12,12 4-10,-3 3-12,8 5-22,-6 2 11,0 4 28,0 3-3442,0 1 3381,-2 2-158,4 11 147,-10-7-23,-2 10 0,-10-8-289,-9 1 278,-5 3 11,-10 1-22,-8 2-23,-7 2 22,-7 1 73,11-14 1,0-1 89,-16 12-17,19-15 1,1-2 77,-6 2-66,2-3 83,0-2 3308,2-2-2904,-15-26-549,34 2 158,-4-22-85,37 11-45,5 3-367,1 3 411,3 3-10,1 3 5,1 1-51,0 3 1,2 2-29,-2 1 1,1 2-90,0 2-84,0 2-151,2 2-342,1 2-426,1 0-559,-1 1-1743,0 0 3445,3 1 0,-20-5 0,-1 0 0</inkml:trace>
  <inkml:trace contextRef="#ctx0" brushRef="#br0" timeOffset="180866">22811 18131 11172,'-5'-2'5741,"2"0"645,3 2-6330,-55-21-5717,41 15 5628,-40-15 682,55 21-643,2 0 1042,7 0-987,1 1 12,7 0-6,0 1-22,4-1 0,4 0-34,2-1 23,17 0-57,-10 0 18,12 0 10,-17 0-5,7 0 0,-12 0-11,3 1 11,-14 1 3082,-3 1-3066,-2 0 978,0 4-977,-3-1-12,2 5 12,-4-2 0,0 2-6,0 3 6,0 2 5,0 1-11,0 3-27,0 0-7,1 2 6,1 14 12,0-7-1,1 10-11,-1-9-5,0 0 11,0 1 5,-1-1-3386,0-1 3398,-2 1-755,-1-2 805,-1-1 73,-7 6 39,2-10 39,-5 2-2005,2-13 1971,-1-2 1850,-2-2-2046,-3 2-33,-2-2-5,-4 2-158,-4 0-229,-3-1-1844,-5 1 774,-3-2-1647,-3 1 2785,-8-1 1,22-4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6:08:31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4439 1651 32767,'-20'46'0,"4"-2"-160,10 4-1592,3-9-300,0 13-1113,5-14 2947,4 4 0,-2-19 0,1-2 0</inkml:trace>
  <inkml:trace contextRef="#ctx0" brushRef="#br0" timeOffset="366">4800 1355 31551,'-49'-14'-539,"-1"1"1,5-1 0,7 10 445,11 30 874,9-5-1012,1 9-499,13 3-64,6-8 76,7 8-469,6-13 399,4-3-109,2-2-226,3-4 776,10-1 607,-8-5 155,7-2 16,-4-8 241,-9-1 187,3-6 23,-11-1-308,-3-1-205,-3-9-454,-5-4-162,-9-7 11,-9 3-386,-2 9-41,-5 8-34,4 7 190,-3 4 149,-1 2 188,-2 3 212,-12 9-104,2 9-416,-3 16-101,15-3-683,12 4-5326,11 4-416,5-13 6950,3 6 1,-3-23 0,-1-4-1</inkml:trace>
  <inkml:trace contextRef="#ctx0" brushRef="#br0" timeOffset="1033">5183 1521 25308,'-9'22'-113,"0"3"44,2 5 321,-4 17-131,4-11-59,-3 12-50,5-16-63,0 7-1129,3-12 1240,0 3-9,2-16-169,1-3-10,1-5 120,5-3 119,-1-5 772,5-4 1358,0-6-1418,3-5-48,3-2 63,0-4 8,3-3 12,-1-1-77,10-14-1357,-7 9 314,6-7 237,-9 14 82,-1 4 23,-1 3 39,-2 4 40,-2 3 81,-1 4 108,0 3-76,-2 2-272,0 3 0,9 16-669,-5-2-584,6 15 285,-8-6-130,-2 2-60,0 2 93,0 1 183,0 1-2599,0 0 3349,1-1 5,-1-2 88,4-2-805,-1-2 834,3-3 215,0-3-73,1-4 164,2-4 155,-1-5 336,1-2 104,0-4 287,0-5 143,2-4 2872,0-5-3156,-1-3-1554,0-3 1094,-3-3-309,-2-2 639,-2-4-1122,-1-3-205,2-20-300,-5 11 182,2-12 13,-7 19 119,-1 5 61,-2 5 190,-1 4 5,-1 6-122,-1 2-10,-2 5 1372,0 2-1516,0 2 171,2 3 61,-1 1 508,2 1-547,0 0 190,1 2-146,0 2 155,1 3 27,1 3-160,4 3-22,3 5-178,3 2-3194,3 3 3419,3 3-376,3 2 592,3 2-146,0 1 149,12 14 17,-10-10-27,5 10-50,-13-15-76,-4-2-36,-2-3-43,-3-1-19,-3-3 37,-2-3-22,-2-2 3037,-1-2-2986,-3-3 920,-2-2-1290,-8-1 576,-1-4-202,-7 0-407,2-3-648,-2-2-817,0-3-2259,0-1 4325,0-2 0,10 3 1,1 1-1</inkml:trace>
  <inkml:trace contextRef="#ctx0" brushRef="#br0" timeOffset="1933">6526 1651 32767,'-4'-11'-259,"1"3"-1785,3 8 1740,0 0 1827,2 1-894,1-1-185,4 2-433,2 0-36,2 0 50,1 0-25,1 0 0,0-1 0,1-1 0,-2 0 0,1 0 0,-2 0 0,1-2 0,-1-2 0,-1-1 0,0-2 0,-2-1 0,0-1 0,-2-2 0,-1 0 0,-2-1 0,0-1 0,-2 0 0,0 2 0,-3-3 0,-1 6 0,-1-1-994,-2 5 865,0 0 476,-2 3 429,-2 0-776,-8 2 0,2 3 0,-6 3 0,-1 10 0,5-2 0,-4 8 0,10-4 0,2 2 0,4 1 0,1 1 0,4 1 0,3 0 0,3-1 0,4 1-4091,5 0 3025,3 0-287,4-1 1103,3-1 280,4-1 414,3-2 387,3-3 385,2-4 170,2-2-131,1-3 8,-1-4-928,-3-1-335,-1-2 0,-4-2 0,6-7 0,-11-1 0,5-5 0,-14 0 0,-1 0 0,-3-3 0,1-1 0,2-11 0,1-2 0,2-5 0,-2 7 0,-6 13 0,-2 6 0,-3 7 0,2 1 0,5 1 0,9 4 0,0 2 0,5 6 0,-6 2 0,1 4 0,0 1 0,0 4 0,1 1 0,-2 3 0,0 1 0,-1 1 0,-1-1 0,5 10 0,-5-12-339,11 13 90,-12-19 277,6 2 261,-5-9-18,2-2-271,2-4 0,2-2 0,15-4 0,-8-5 0,12-5 0,-12-3 0,1-5 0,-2-3 0,0-8 0,-2-5 0,0-7 0,-2-7 0,-1-4 0,-9 11 0,-1-1 0,-4 10 0,-1 0 0,3-10 0,-2-1 0,-4 4 0,-2 1 0,1-19 0,-3 22 0,-1 3-648,-6-7-449,-1 5 345,-4 7 53,-1 5 207,-5 2 209,4 8 135,-2 1 147,6 10 362,0 1 327,-1 3 18,-4 10-207,-1 2-331,0 15 1,2 4-128,-2 11 369,4-6 0,1 2-624,3 16-969,3 3 443,5 2-2249,5 1 2437,7-2 91,6-1-2182,6-3 2444,5-2 66,6-4-107,2-4 262,1-4 19,0-5 32,-1-5-564,-2-3 295,-2-4-296,-3-2-460,-1-4-908,-1-3-3471,-2-5-3439,-3-3 8857,-5-4 0,-9-2 0,-7-2 0</inkml:trace>
  <inkml:trace contextRef="#ctx0" brushRef="#br0" timeOffset="2102">7995 1847 30923,'50'-34'-391,"0"0"1,-2 2 0,-4 8 183,10 19-789,4 1-3899,3 2-3802,-6 1 9173,-8 1 0,-22 0 1,-11 0-1</inkml:trace>
  <inkml:trace contextRef="#ctx0" brushRef="#br0" timeOffset="2590">9959 1401 27079,'1'-48'246,"0"0"1,-1-1 0,-1 6-106,-4 7-526,0 5 117,-4 18-8,5 12 555,-2 7-42,1 9-855,-10 30 628,2 0-785,2-10 1,0 1 927,2-3 1,1 1-4,-2 2 1,1 2 50,0 3 1,1 1-229,-1 2 1,1 2-970,3-2 1,0 3 0,0-2 1058,1 7 1,0 0-27,1-7 0,1 1 1,1-3-555,2 1 1,3-3 347,-1-2 0,3 1-712,8 12 0,7-1-2037,9-3 0,4-2 2848,5 3 1,1-4 0,-10-16 0,-2-5 0,11 0 0</inkml:trace>
  <inkml:trace contextRef="#ctx0" brushRef="#br0" timeOffset="3126">11520 1737 32767,'2'-42'-38,"0"0"1,-1 3 0,-3 8-2613,-5 16 957,-6 3 1856,-12 2 865,2 5 57,-9 1 11,-7 8-822,8 2 535,-11 5-809,13 1 0,1 2 0,2 1 0,-6 8 0,10-6 0,-3 6 0,15-8 0,5 9 0,7-4 0,6 7 0,8-7-613,8 0-826,7 1 328,7-1 768,-5-5 0,5-1 339,4-1 1,1 1 396,2-1 0,0 0 348,-2-1 0,-2-2 847,15 4-1588,-7-1 0,6 6 0,-21-5 0,-1 5 0,-27-2 0,-21 2 0,-23 4 0,-8-6 0,-11-2 0,14-8 0,-1-1 0,3-4 0,2 0 0,4-4 0,3-3 0,4-4-4664,7-1 4244,6-2 1,7 6 0,5 2 0</inkml:trace>
  <inkml:trace contextRef="#ctx0" brushRef="#br0" timeOffset="3483">11958 1584 32767,'-3'-2'0,"1"0"0,2 2 0,24 8 0,-3 2 0,8 4 0,3 2 0,10 9 0,-6-1 0,0 1 0,6 7 0,-16-10 0,-2 1 0,3 10-1302,-7 0-143,-6-1 0,-7-4-35,-4-3 447,-5-4 541,-6-4 751,-5-3 848,-6-4 872,-4-3 675,-2-3-1456,-1-2-1198,2-4 0,2-3 0,4-4 0,3-4 0,3-3 0,5-4 0,3-4-184,3-3-1874,13-16 852,13-1 684,5 1 663,8 8 845,-7 16 695,4 3-519,0 3-1162,4 3 0,0 3 0,3 3-6691,-4 2 6878,-4 2 1,-16 0-1,-7 0 1</inkml:trace>
  <inkml:trace contextRef="#ctx0" brushRef="#br0" timeOffset="4134">13195 1641 32767,'-44'-21'0,"1"0"0,2 1 0,6 10 0,8 27 0,0 2 0,2 3 0,2 2 0,3 2 0,0 12-1359,8-7 1616,2 22-464,13-20-773,4 8-282,21-4 40,0-11 255,16 6-335,-2-14-457,6 0-1203,4-4-6624,-2-2 9903,-8-3 1,-19-5 0,-10-2 0</inkml:trace>
  <inkml:trace contextRef="#ctx0" brushRef="#br0" timeOffset="4318">14029 1915 32767,'-1'42'-1074,"-1"1"1,1-4-1,0-4-1925,0-6 2773,-1 5 0,1-16 1,0 0-1</inkml:trace>
  <inkml:trace contextRef="#ctx0" brushRef="#br0" timeOffset="5659">15180 1805 21333,'4'-46'1191,"1"0"1,-1 4 0,-1 6-909,-5 7-118,-2 4 219,-9-4-368,0 12 110,-7-3 148,-7 13-70,2 3 301,-28 12-318,13 3 460,2 5 1,-3 4-58,3 3 1,1 2-445,-1 0 1,0 3 180,2 4 0,-1 4 0,5-2-1442,8-6 1,2 0 1287,-13 15 0,6 0-2,13 9-851,11-18-268,9 4 190,9-19-105,7-6 382,5-5 419,5-4 291,25-13 323,-9-3-263,-13 1 1,0-2 1224,15-11 154,1-5 259,-3-3-927,-2-4-1000,-5-5 0,-5-6 0,-3-5 0,-5-4 0,-14 27 0,0-2 0,2-13 0,-1-1-594,-4 11 0,0-1-92,4-18 0,-1 0-599,0-2 736,-5 22 1,-1 2 2298,0-2-2458,-3 5 4,-1 6 349,-2 5 158,0 5-19,0 4 547,0 2-640,0 4-125,0 1-47,-2 12 1989,0 2-1426,-2 13-143,0 24 10,2-18 1,-1 4-201,0 12 0,0 2 233,1-7 0,-1 0-1466,2 0 0,-1-1 1482,0 20-308,1-1-297,2-19 1,2 1 139,3-3 0,2 1-261,4 5 1,3-2 163,-1-12 0,2-3-1175,20 13 581,-5-22 16,1-5-8,1-6 842,0-5-577,10-12 1919,-11-2 3014,5-9-2032,-8-13-612,-9 5 532,4-12-787,-10 7-278,0 0-368,-1 0-330,-1 2-61,-2 1 139,-3 4 1231,-3-3-488,-5 6-808,-5-1-707,-1 13 1163,-1 3-246,4 6 484,1 1 26,1 0 186,0 1-879,1 2-213,0 7 0,1-1 0,2 5 0,9 2 0,9-2 0,13 1 0,-3-6-27,0-5 54,-1-5-27,-7-2 0,5-3 0,-12-4 0,-1-2 0,5-28 0,-10 16 0,3-19 0,-10 23 0,-4 1 0,-1 1 0,-3 3-518,-10-3-704,2 6 970,-8 0 505,3 7 572,-2 3-2493,-13 5 4058,7 4-2198,-10 6-192,11 2 0,0 4 0,2 2 0,2 2 0,3 1 0,5 2 0,3 1 0,5 2 0,2 1 0,3 2-146,6-1-1843,3 0 1,20 11 804,15-3 1019,-11-17 0,3-1 330,-5-6 1,1-3 305,0-1 1,0-3 899,15 0 336,-1-5-422,-1-1-1285,-1-4 0,-4-2 0,-2-4 0,-5-3 0,-3-4 0,-5-2 0,-4-2 0,-3-3 0,-4-2 0,-2-4 0,-2-2 0,-2-1 0,-2-1 0,-2 2-173,-1 1-1230,-2 3 300,0 2 263,0 4 184,-2 3 194,-1-2-258,-1 7 29,1 1 213,1 7 86,1 3 715,1 0-841,-1 5 825,1 2-147,3 8-162,6 15 106,1-3 57,6 14 1,-1-8-740,0 3 929,1 2-762,-1 1 120,2 13 289,-9-12-275,1 8-154,-12-18 385,-3-2 92,-7-2 210,-5-2-169,-2-3-984,-2-3 1442,-3-2 1,12-7 0,0-2 0</inkml:trace>
  <inkml:trace contextRef="#ctx0" brushRef="#br0" timeOffset="6075">16876 2016 32767,'2'4'0,"-1"-1"0,-1-3 0,9-62 0,-2 34 0,0-12 0,1 0 0,3 5 0,-1-4-4855,2-5 5257,-2-4-88,1-3-1829,-2-2 1549,-1-1-1894,-2 2 1790,-2 4-261,-2 5 204,-2 6-222,0 6 45,-3 6 1865,-1 6-1994,-1 5 209,0 4 108,1 4 1270,0 2-899,1 3 3439,-1 1-3196,-2 4-41,-1 2 68,-2 6-311,-1 6-143,-1 5-163,0 5-162,-4 28-56,4-8-852,5-14 0,0 1 734,2 18 5,1 3 92,6 0-13,4 2-1,7-1 39,6-1 153,4-3 112,2-4 31,-1-6 48,0-4-176,-3-4 147,-2-5-152,-2-2-138,-3-6-402,0-3-238,0-5-385,-2-5-851,0-5-1914,0-3 4139,1-7 0,-7 3 0,0-3 1</inkml:trace>
  <inkml:trace contextRef="#ctx0" brushRef="#br0" timeOffset="6226">16838 1793 32767,'33'-27'0,"0"1"0,0 1 0,-1 7 0,22 19-2092,5 3-3340,3 1 5437,-24-2 1,-3 1 0,4 0-1,-2 0 1</inkml:trace>
  <inkml:trace contextRef="#ctx0" brushRef="#br0" timeOffset="6418">17776 1908 32767,'3'44'-193,"1"0"0,-1-3 1,-1-6-2461,0-6 412,-3 3-255,-3 0-7335,-3-3 9029,-2-4 1,3-12 0,3-6 0</inkml:trace>
  <inkml:trace contextRef="#ctx0" brushRef="#br0" timeOffset="7223">18538 1653 32767,'10'-48'0,"0"-1"0,-3 9 0,0 6 0,2 5-345,-5 17 124,-2 3-60,0 4 46,-2 2-321,0 2-1266,-3 12 1968,-2 12-157,-3 22-161,2-3-390,0 8 423,4-12-46,0 2 208,2 0-10,3 0-435,7 14-41,2-15 101,8 8 141,-2-20 253,2-5 263,2-4 191,2-4 221,11-3 443,4-7 400,10-13 45,-12-3-1595,-5-11 0,-14 1 0,-1-2 0,-3-3 0,-3-1 0,-2 0 0,-2 2-897,-2-5-689,-2 12 362,-2-1 268,-1 13 262,-3 3 227,0 3 1188,-3 1 562,0 3 2537,0 3-3820,0 3 0,1 3 0,1 8 0,3-3 0,4 6 0,2-6 0,7 0-1269,3 0 560,4-1 450,3-1 803,3-3 573,3-2-3678,1-2 4600,0-2-941,0-2-1098,6-2 0,-11-1 0,3-4 0,-14-2 0,-2-4 0,-2-3 0,-3-3 0,-2-2 0,-2-3 0,-2-1 0,-2-1-1011,-5-11-1714,1 8 882,-10-13 668,8 19 499,-3-3 482,5 12 152,2 0-80,2 5-332,0 5 1409,4 5-2072,1 5-643,5 2-2035,4 3-4795,1-1 8743,-1-2 1,-5-5 0,-2-4 0</inkml:trace>
  <inkml:trace contextRef="#ctx0" brushRef="#br0" timeOffset="7777">19618 1799 32767,'-7'-26'0,"3"4"-3330,22 16 6660,3-4-3330,1 0 0,0-1 0,-7 2 0,-1-1 0,-1-2 0,0-2 0,-2 0 0,-1-1 0,-2 0 0,1-9 0,-5 10 0,0-6 0,-6 11-1660,-1 1 358,-7-1 909,-1 3 711,-3 0 361,-10 6 1043,5 3-1086,-10 4-636,-4 11 0,8-3 0,-6 10 0,13-5 0,2 4 0,4 2 0,4 2 0,3 16 0,10 4-81,4-17 0,3-1-1904,14 15 448,12-6 754,15-10 959,-10-7 133,-14-11 0,2 0 265,1-4 1,-1-2 1236,18 1-1098,13-1-713,-23-6 0,-3-3 0,9-9 0,-5-10 0,-3-3 0,-2-19 0,-18 15 0,6-25 0,-13 24 0,2-7 0,-8 12 0,-2 8-643,-1 0-1037,-2 9 347,0 3 263,-1 2 551,-1 1 853,1 2 654,-2 0 835,0 3-1,-2 4-1544,-2 4-278,-1 4 0,-1 5 0,0 4 0,-2 17 0,3 10 0,5-18 0,1 0-1887,4 21-1098,5-5 2689,17 2 0,-13-27 0,7 8 1</inkml:trace>
  <inkml:trace contextRef="#ctx0" brushRef="#br0" timeOffset="8391">20317 1541 32767,'4'-41'-725,"-1"0"1,1 3 0,-2 9-967,-2 19 509,0 3 1268,0 2-948,-1 3 376,-1 1 12,1 2-1378,-3 5 213,3 4-1745,-2 4-5271,3 3 7796,-1-3 1,1-5 0,0-5 0</inkml:trace>
  <inkml:trace contextRef="#ctx0" brushRef="#br0" timeOffset="8817">21218 1721 25937,'-55'-28'-252,"0"-1"1,3 2 0,5 9-1042,-4 18 2524,-3 4-361,-3 4 1361,1 4-1243,1 4-320,4 2 237,6 3 184,7 2-202,7 2-879,8 0-8,7 1 0,7 0-1198,6-2-193,7 0 809,6-4-752,22 4 750,-2-10 627,17 1 93,-7-10 216,-8-4 0,0-1 749,19-4-406,-18 0 0,-1-1 1020,10-7-1715,-5-4 0,-5-1 0,2-12 0,-11 6 0,1-7 0,-13 10 0,-3 3-878,-2 1 1392,-2 4-1422,-2 3 416,0 3-156,-2 2 3060,1 2-2827,-1 2-167,-1 7 240,-4 18-3104,-1 5 3426,-5 17 159,-1-4-1281,2-7 0,-1 0 1423,-6 24-713,5-19 0,1-1 591,-4 22-225,6-16 1,2 3-115,1-12 0,0 0-34,-2 13 0,1 0-79,1-13 1,-2-2 28,-1 2 1,-2 0-29,-3 0 0,-1-1 45,-3 0 0,-2-1-47,-2-2 1,-1-2 62,0-3 1,-2-1-440,-21 13-347,4-13-1228,5-15-7311,7-7 9619,7-6 1,12 0-1,5-1 1</inkml:trace>
  <inkml:trace contextRef="#ctx0" brushRef="#br0" timeOffset="9464">21477 1295 27260,'-19'50'-119,"0"1"1,0-1 0,3-8-1,1-1 1,2-4-601,1 4 0,2-5 509,-2 22 74,2-1 38,3-1 19,3-4 29,1-4-301,2-6 236,2-6 8,1-5-3608,1-6 3619,1-4 912,0-7-848,-1-3 194,0-5 183,-2-4 418,0 0-296,1-6 37,0-2-86,2-7-46,2-4-2,1-6 54,10-21-56,-1 5-130,2 0 0,1 0 2607,8-10-2766,-9 16 1,2 2 73,8-8 87,1 6 90,-2 6 93,7 1 13,-2 11 0,-1 2 14,-6 10 8,-9 8-286,1 6-218,0 7 29,1 9 1,-1 3-217,7 11 257,-6-8 0,0 2-268,-4-5 1,0 0-37,0-1 0,1-1-325,12 29 279,-2-13 232,-4-14 106,1-8 310,-2-5 135,-2-10 408,3-17 293,-4-1-697,8-12-461,-6-2 0,0-7 0,0-8 0,-2-7 0,1-7-395,-2-7-89,-8 28 0,0 0 76,1-1 0,-1-1 31,4-15 1,0 0 102,-3 13 1,0 0-4,3-10 0,-1 2-153,0-9 75,-3 6 27,-4 8 367,-2 5-319,-6 8 37,-1 6-16,-4 4 169,-1 7 25,-6 2 32,3 4 59,-4 5 89,-5 13-30,5 2-117,-6 13 141,2 20-77,10-4 575,4-14 0,3 3-660,9 7 1,4 1-43,-1-8 0,3 0-402,6 11 1,4 2 387,10 2 0,3-3-1398,-7-10 0,1-1 1441,9 11 0,1-3 1,-12-14 0,0-3-128,-2-2 0,0 0 50,20 20-94,-7-5-870,4 8 113,-14-14-502,2 5-2987,-15-20-4739,-2-3 9122,-2-7 0,-5-3 0,-2-3 0</inkml:trace>
  <inkml:trace contextRef="#ctx0" brushRef="#br0" timeOffset="9633">22348 1716 21265,'-6'-4'4453,"0"1"-2438,6 3 1580,0 0-2804,50-49-1041,-16 36-46,15-13 0,7 3-2330,-11 22 0,0 6 2753,5-3 1,-1 0-1,-15 0 1,-3 0 0,5 0-1</inkml:trace>
  <inkml:trace contextRef="#ctx0" brushRef="#br0" timeOffset="9858">22969 1049 32767,'0'-9'-320,"0"1"-1466,0 8 3853,12-61-5663,-5 40 3281,1-14 1,1 4-274,-1 25 1724,1 3-2613,11 18 2189,19 16-92,3 11-1067,-14-16 1,0 4 583,7 10 0,-1 2-816,-9-7 1,0 2 717,8 13 0,-5 3-364,-11-11 1,-6 1 487,-1 2 1,-5 1-633,-5 2 1,-5 1-385,-3 0 0,-7 1 304,-8-4 1,-5 2 0,-2-3-580,5-9 0,0-3 0,-3 1 1161,-15 14 0,-4 1 0,6-8 0,12-15 0,2-3 0,-1-1 0,-1 0 0</inkml:trace>
  <inkml:trace contextRef="#ctx0" brushRef="#br0" timeOffset="10916">3343 3054 15636,'-52'-10'276,"0"-1"1,5 1-1,5 0 32,-7-3-89,16 1-135,14 1-118,11 2-67,11 0-4251,9 1 4324,12 0-913,11 0 975,10 2-242,-1 2 1,3 0 238,-8 2 0,2-1-1,18 1 1,1-1 2,-10 2 1,0 0-467,3 1 0,5 0 520,-1-1 1,5 1 0,2 0 31,-11 0 0,1 0 0,3 0 0,2 0 12,1 0 0,4-1 0,1 1 0,0-1 1,-3 1-123,-7-1 0,-1 1 0,-1 0 0,0-1 0,0 0 63,3 1 1,0-2 0,0 1 0,0 0 0,-4 0 25,3-1 0,-3 1 0,-1 0 0,1-1-9,3 1 1,0-1 0,0 0 0,1 0-9,2 0 0,0 0 0,1 0 1,0-1-214,2 1 0,0 0 0,0-1 0,1 1 179,-10 0 0,-1 0 0,0 0 0,1-1 0,0 1-77,1 0 0,-1 0 0,0 0 0,3 0 1,2 0 69,-2 0 1,1 0 0,2 0 0,2 0 0,1 0-1,3 0 1,1 0-20,-7 0 1,2 0 0,3 0 0,0 1 0,2-1 0,0 0 0,0 0 0,-1 1 0,-1-1 0,-1 0-18,-2 0 0,-1 1 1,0-1-1,-2 0 0,1 1 1,0-1-1,0 0 0,1 1 1,2-1-4,1 0 0,2 1 0,1-1 0,1 1 0,1-1 0,-2 0 1,0 1-1,-3-1 0,-3 1 0,-3 0 2,8 0 1,-3-1 0,-4 1 0,-1 0 0,0 0-1,1 0-1,2 0 0,1 0 0,-1 0 0,1 0 0,0 0 0,-1 0-1,1 0 1,1 1 0,-1-1 0,0 0 0,1 0 0,-1 0 1,1 0 1,0 0 0,0 1 0,0-1-1,0 0 1,0 0 0,0 1 1,1-1 0,0 0 0,-1 0-1,1 0 1,0 1 0,0-1 1,0 1 0,0-1-1,0 1 1,0-1 0,1 0-1,-1 1 1,1-1-1,0 0 1,-1 1 0,1-1-1,0 1 5,0-1 0,0 1 1,1-1-1,-1 1 1,0-1-1,0 1-2,0-1 0,-1 1 1,-1-1-1,2 1 1,2-1-1,2 1 5,-9-1 1,2 1 0,2 0 0,2-1 0,0 1 0,0 0 0,-1-1-1,-2 1 1,-2 0-8,5 0 1,-3-1-1,-1 1 1,-1 0-1,1-1 1,1 1-1,3 0 2,-4 0 0,1-1 0,3 1 0,1 0 0,-1 0 0,1 0 1,-2 0-1,-2 0 0,-3-1 2,2 1 0,-3 0 1,-1 0-1,-1 0 1,-1 0-1,1 0 1,1 0 1,0 0 1,1 0 0,0 0 0,0 0 0,0 0-1,0 0 1,-1 0-1,2 0 0,-1 0 0,0 0 0,0 0 0,0 0 0,0 0 0,0 0-2,1 0 1,-1 0-1,1 0 1,-1 0-1,1 0 1,0 0-1,-1 0 2,1 0 0,0 0 0,0 0 0,0 0 0,0 0 0,0 0 0,0 0 4,0 0 1,0 0 0,-1 0 0,1 0 0,0 0 0,0 0 0,0 0 0,0 0 1,0 0-1,1 0 1,-1 0 0,0 0-1,1 0 1,-1 0-1,0 0 1,0 0-1,0 0 1,1 0 0,-1 0-1,0 0 1,0 0-1,1 1 1,-1-1 0,1 0-1,-1 0 1,1 0 0,0 0-1,-1 0-5,0 0 0,-1 1 0,0-1 0,0 0 0,1 0 0,3 0 0,1 1 4,-7-1 1,1 0 0,1 0 0,2 0 0,1 0 0,0 1 0,1-1-1,0 0 1,-1 0 0,0 0-3,2 1 0,0-1 0,0 0 0,0 0 0,1 1 0,0-1 0,-1 0 0,1 1 0,-1-1 0,0 0-8,0 0 1,1 1 0,-1-1 0,0 0-1,0 0 1,0 1 0,0-1 0,0 0 0,-1 1-1,-1-1 0,4 0 0,0 1 0,0-1 1,0 0-1,-1 1 0,-1-1 1,-1 0-1,-3 1 0,-1-1 5,9 1 0,-2-1 1,-3 0-1,-1 1 0,-1-1 1,2 1-3,-1-1 0,1 1 1,-1-1-1,0 1 0,0 0 1,0-1 0,-2 0 0,1 1 0,-1-1 1,1 1-1,-1-1 0,0 0-3,-1 1 1,-1-1-1,1 1 1,-1-1-1,0 1 1,0-1-2,-2 1 1,1-1-1,-1 0 1,0 0 0,-1 0-1,1 0 4,8 1 0,0-1 0,0 0 0,-1 0 1,0 0-6,-2 1 1,-1-1-1,0-1 1,0 1 0,-1 0 27,-3 1 1,-1-1-1,0 0 1,1 0-1,2-1-24,-1 1 0,1-1 1,2 1-1,0-1 1,-1 0-1,-1 0-9,7 0 0,-1-1 0,-1 1 0,1-1 0,0 1-26,-5-1 0,2 0 0,0 0 0,-1 0 0,-2 0 0,-3 0-50,6-1 0,-3 0 1,-2 1-1,-2-1-141,3 0 1,-2 0 0,-5 1-3209,2-1 0,-6 1-4664,12 0 8089,-4 0 0,-41 2 0,-5 0 0</inkml:trace>
  <inkml:trace contextRef="#ctx0" brushRef="#br0" timeOffset="19741">7224 4158 20711,'0'-6'1159,"0"2"-150,0 4-981,-4 33-28,3-7-6,-3 30-11,3-12-3459,0 5 3291,0 1-370,-1-11 1,0 0-2481,0 20 1514,0-20 0,0-1 1389,1 19 0,0-28 1,0-1-1</inkml:trace>
  <inkml:trace contextRef="#ctx0" brushRef="#br0" timeOffset="20393">6823 4027 19076,'-48'-2'37,"-1"0"0,4 0 1,7 2 12,6 9-5666,1-1 5689,0 0 6,1 0 1408,1-1-1297,-10 1-72,11-3 22,-8 0 11,15-3 6,1-2 859,2 1-853,0-1 122,-2 0-134,6 0 3387,-3 0-3398,9 0-23,3 0-44,0 0-56,4 0-280,0 0 201,0 2 45,0 3 68,-1 4-6,-2 6 27,-4 29-55,3-13-325,-5 24 325,4-20-511,0 4 517,-1 2-1,0 4-5,1-11 0,-1 1-12,-2 18-2,3-18 0,0-1-9,-2 12-11,2-2-5,4-3-40,0-3-61,6-3-56,6-3-62,8-5-33,10-4-3125,8-5 3074,10-6-50,7-4-401,6-5 352,-27-3 1,0 0-594,0-3 1,1 0-547,1-1 0,0-1 1563,4-3 0,-1 0 0,2-1 0,-1 0 0</inkml:trace>
  <inkml:trace contextRef="#ctx0" brushRef="#br0" timeOffset="20898">7841 4034 22349,'44'-31'199,"-1"0"1,-3 2 0,-7 7-43,-18 18 147,4-2-209,-6 3-17,1 0 46,-3 2-96,-4 1 51,8 6-46,-6 0-5,5 6-3379,-5-2 3373,-1 4-1439,1 1 1445,-1 2-11,0 2 22,0 1-223,0 1 212,-1 2 11,0 0-28,-1 1 3,2 7 0,0 0-3,1 5-5,0-4 0,-1-1-6,0-3 0,-1-1-6,1-1 6,-1 1 0,0-1-6,-1 0-5,0 0-6,-2 0-27,-1 9 10,-2-10 2156,-4 8-2167,-3-11 1934,-6 0-1973,-3 0-73,-4-1-89,-2-1-146,-5-1-269,-1-1-583,-6-1 1244,3-5 0,1-1 0,3-1 0,-16 3 0</inkml:trace>
  <inkml:trace contextRef="#ctx0" brushRef="#br0" timeOffset="21909">9086 4381 16214,'-63'-3'5,"16"1"1832,60 4-1764,6 0-17,9 2 222,10-1-267,9-1-331,11 0 314,-25-2 1,1 0-6,3 0 0,0 0 5,3 0 0,0 0-60,2 0 1,0 0 56,1 0 1,0 0-3,0-1 0,-1 0 5,0 0 0,0 0 0,-3 0 1,0-1-4,-2 0 1,-1 1-6,-2-1 0,-1 0-30,26-3-2599,-6 0 2581,-8-1 6,-7 0-1049,-6 1 1088,-6 0 293,-6 0-215,-6 1 655,-5-1-660,-4 0-28,-3-2-5,-10-5-12,-1 2 11,-11-3 17,0 2 6,-5-1 11,-4-1 2534,-3 0-2417,-1 0 1,-2 0-12,-9-3-67,11 3 1,-1 0 380,-12-5 1142,15 5-1326,-8-4 10,17 8 0,2-1 303,4 3-353,1 0-45,4 2-39,3 1-61,3 2-51,3 0-39,0 1-141,2 0 1098,7 5-962,1 0-1,10 4 11,13 8-22,-2-2 0,15 8 0,-7-4-479,3 2 479,3 4-17,2-1-11,1 3-704,-1 2 648,-1 1-216,-11 1 0,-1 2-69,3 9 119,-9-8 1,-6 0-524,-12 1-610,-6 0-1827,-10-1-5248,-3-5 8458,-4-4 0,6-11 0,3-6 0</inkml:trace>
  <inkml:trace contextRef="#ctx0" brushRef="#br0" timeOffset="22609">11300 3846 17479,'0'-3'2056,"0"0"845,0 3-2856,-30-30-6,11 22-5,-28-23-6,17 31-3299,-3 1 3294,-5 1 16,-21 5-1862,13-1 1840,-16 2-6,22-3-202,0 1 219,6-2-17,3 0 12,5 0-7,5-2-10,4 0 0,5 1-6,3-2-6,3 1-11,2 0 5,1 1 1656,0 4-1644,0 0 3252,1 4-3247,0 1 7,2 2 4,0 3 1,1 4 432,4 14-421,1-4 30,4 12-30,-2-9 0,4 22-795,-5-9 781,-1-15 0,-2 1 14,1 18 11,-1 2 0,-1 4-22,0-17 0,-1 1-6,1 21-11,0-24 0,1 1 11,2-4 1,2-2-35,6 16 14,-4-18 1,2-1-36,9 9-214,18 10 6,-6-13-267,-2-11 1,4-1-1846,-3-10 1,1-3 1736,5 1 1,-2-2 0,12-1-1,-19-8 1</inkml:trace>
  <inkml:trace contextRef="#ctx0" brushRef="#br0" timeOffset="23207">11959 4140 20946,'-12'5'117,"3"0"29,10 7-51,-1-2 28,-3 3 12,-1-5 33,-2 0 253,-7 2-186,2-5 17,-5 1 5,4-5 298,-6-2-275,5-3 224,-7-7-286,11 1-39,-2-5 73,5-6-156,3 4-24,0-8-21,4 6-29,3 2 1,2-1-29,4 2-5,9-4 11,-4 8 0,7-3 0,-6 9 22,1 1-27,2 3-7,0 1-21,13 8 27,-7 2-1056,9 8 1051,-9 0-17,0 3-6,-2 3-5,-2 3-73,1 19 45,-11-9 16,-1 16-5,-16-21 0,-4 0-5,-7 19 24,0-16 1,-3 0-23,-8 1 0,-4-2 48,-2 0 0,-3-2 22,1 1 0,0-2 6,2-6 0,1-4 39,-7 0 11,4-6 117,-5-6-39,15-5 12,-3-6-11,18-4-29,4-5 30,5-10-58,14-5-2390,2 0 2329,10 2-11,0 9 11,0 2-22,17 1-2280,-10 5 2257,12 2-11,-12 6-33,3 3-270,19 7-45,-12 2 1584,15 7-2322,-18-3-1082,0 1-7635,-5-1 9511,-5-2 1,-14-7-1,-6-3 1</inkml:trace>
  <inkml:trace contextRef="#ctx0" brushRef="#br0" timeOffset="24874">10628 3585 17919,'40'-6'730,"-1"-1"1,24-4-40,-61 11 1527,-1 0-1479,-6 2 68,0 0-25,-5 2-248,-2 0 296,-2 2-136,-4 0-77,-1 0 146,-2 0-346,0 0-240,0 0-223,0-2 92,-10-1-206,8 0-12,-7-1 42,10-1-19,2-1-31,0 0 39,1 0-30,1 0 48,1 1 92,1 0 47,1 0 17,1 0 39,1 0-4,3 0 42,1 0 30,4 0-82,-1 0 195,4 0-215,-1 0-292,1 1-417,1 1-366,1 1-23,1 0 71,0 2-61,1 0-54,0 0 231,0 0 256,0 2 349,0 4 461,-1-2 133,-1 5 27,-1-3 298,-1 2 13,-1 1 148,-3 2 257,-1 2 39,-2 1 29,-2 3-332,-3 10-249,4-6-316,-2 9-54,8 0-382,1-8-245,4 8-13,3-11-319,3-1 144,0 0-50,1 0 124,2 12 127,1 4 123,-3 1 88,-2-2 190,-4-11 312,-2 15 99,-1-9 39,0 11 72,-2-13-14,-1-1-13,0-1-4,-1 0-89,0-3-215,1-1-120,1-1-25,0-2-50,1 0-70,0-2 1,2 0-108,1-1-50,2 0 44,1 0-24,1 0-13,0 0 17,-1-1 26,0 1 26,1-1 1,-2 0 110,0-1 20,-2 1 50,0 0 41,-1 0 5,-2-1 104,1 11-26,-2 2 23,-1 0-47,0-1 75,-1-11-11,0 1-32,1-2-20,0 2-36,0 0-6,2 0-3437,0 1 3369,0 0-112,0 9-31,0-7 2,0 6-9,1-11-6,0-2 15,0-1 9,1-3 10,2 0 112,0-2-6,4-2 13,2-1-12,7-3 4,7-1-164,6-6 1,4-2-314,26-5-87,-12 0 0,1-1-1529,-7-1 1,1 0 1667,11-3 0,-2-1 0,5 0 0,0-1 1</inkml:trace>
  <inkml:trace contextRef="#ctx0" brushRef="#br0" timeOffset="27791">12891 4551 20393,'-15'50'-3277,"1"0"0,2-5 0,1-7 1909,1-11 1,5-13-1,1-6 1</inkml:trace>
  <inkml:trace contextRef="#ctx0" brushRef="#br0" timeOffset="30098">13845 4182 14726,'2'-42'573,"0"1"0,0 3 1,-3 7-306,-5 16-83,-4 2 2039,-1 4-2139,-3 2 862,-1 4-830,-15 4-72,4 6 61,-26 15-66,19 2-7,-11 12-16,13-2 36,2 5-53,0 5 17,3 3-17,9-10 0,1 1 5,-6 20-8,9-20 1,1 0-9,2 14-1,7-18 1,1-1 0,2 16-6,6 9 6,7-24 0,16 9-1690,-3-16 1723,12 4 23,-7-17 22,1-5 28,0-4 23,0-3-343,-2-3 399,-3-3 430,4-7-369,-12-1-16,2-5-18,-13 3-27,-4-2 3113,-2 2-3164,-3-2-22,-4 1-34,-3-1-16,-5 0-18,-4 2-3146,-1 1 3124,-4 2 382,0 3-382,-24 0 73,7 4-140,-9 3-22,16 5-51,11 3-84,0 3-145,3 2-275,1 2-3349,0 8 3982,7-3 0,1-3 0,7-7 0</inkml:trace>
  <inkml:trace contextRef="#ctx0" brushRef="#br0" timeOffset="30804">14445 3911 14462,'-4'-3'3416,"0"2"1248,4 1-4541,18-32-61,-1 20-6,18-23-4144,-7 26 4138,1 2 943,11-3-937,-10 4 0,7-1-2217,-14 4 2189,-2 2 11,4 1-45,-8 2 2291,2 2-2273,-8 3-1,-3 3 6,-1 3 5,-2 2 12,-1 4-6,-2 3 22,-1 18-39,-1-8-732,0 13 743,-2-12-22,0 3 17,-2-1 5,1 2 12,0 18 2797,2 2-2842,2 2-1015,2-6 1026,2-17 6,0-1-135,0 1 129,-1-2 0,0-2 0,-2-1 17,-1-1-39,-1-1-40,-6 14-44,-8 4 22,-5 1-28,-8-2-241,-14-2 39,5-10 356,11-12 1,-3-1-1416,-3-1 1,-2-2 845,4-3 1,1-1-1,-21 11 1,22-14-1</inkml:trace>
  <inkml:trace contextRef="#ctx0" brushRef="#br0" timeOffset="31432">15695 4701 20539,'2'-6'1489,"0"1"-810,-2 5-791,-41 66-1821,26-34 1739,-10 11 1,2 1-820,10-5-2874,-1 2 3091,-2 8 1,7-23 0,0-1 0</inkml:trace>
  <inkml:trace contextRef="#ctx0" brushRef="#br0" timeOffset="33422">16633 4122 11245,'-4'6'3304,"0"0"-2172,4-6 3691,0 0-4437,-13-32-45,9 20-16,-9-24-45,12 26 158,0-5-276,3 3-44,1-4-12,3 5-33,0 1-17,2 0-17,2 1 12,6-3-40,-2 3-6,7-1-5,-2 5-11,2 1 0,2 2 5,1 1-5,2 1-11,2 4 11,0 4-1,0 3-16,-2 4-44,8 11 27,-11-3 11,5 9-55,-10 5 27,-8-7-1125,-2 12 1159,-10-11 11,-3 0 28,-5 0-427,-12 12 438,2-12 12,-7 8 16,5-17 17,2-2 34,-1-3 22,2-4-2608,-4-1 2731,7-6 17,0-2 741,8-7-769,2 0-11,2-4-28,2-2-5,0-1-68,2-1-45,0 0-22,2 1 271,1-1-311,11-1-21,0 3 5,8 0-11,0 5-2280,3 3 2263,2 1 592,3 4-587,1 3-1708,1 4 1725,3 4 17,1 3-179,1 3 146,0 2-12,-2 2-5,-3-1-34,-5 1-22,-6 0 1640,-7-1-1680,-7 0 46,-7 0 1479,-20 8-1502,-3-7-50,-18 7-3,0-13-187,-7-1-192,-7-3-672,-6-3-938,14-7 1,-3-1 2153,7-1 0,2-1 0,3-1 0,4 0 0,-6-1 0</inkml:trace>
  <inkml:trace contextRef="#ctx0" brushRef="#br0" timeOffset="33920">16598 3758 16437,'0'-5'1390,"0"1"1863,0 4-3270,-18-35 34,-17 34-6,-4-27-11,-9 42 22,16-2-3663,-4 0 3658,0 2 6,-1-1 912,-1 0-924,1 0-11,0-1 17,3 0 100,-6 2-106,12-4-73,-2 2 68,17-5-6,2-1-12,4 0 3255,2 5-3181,3 5-23,3 3 22,5 3 85,9 13-40,-2-7-38,6 15-1,-5-10-88,-1 3 77,-1 4 6,-2 3-1,-6-10 1,0 2-11,0 22-26,-3-20 0,0 1 14,-3 15-11,0 1-5,-1-4-1,1-3-5,3 14-23,4-17 114,4 11-119,5-20-39,3-1-306,14 0 0,4-1 20,7 4-149,-2-6 1,1-2-250,5-7-503,1-3-3679,-14-7 1,-1-2 4670,11 3 0,-3-2 0,-29-9 0</inkml:trace>
  <inkml:trace contextRef="#ctx0" brushRef="#br0" timeOffset="34146">18148 4524 17916,'0'7'733,"1"-2"-418,-1-5 49,0 0-549,-23 68-1154,19-32-729,-7 6 1,2-1-5746,12-11 7813,0-14 0,-1-7 0,-2-4 0</inkml:trace>
  <inkml:trace contextRef="#ctx0" brushRef="#br0" timeOffset="34790">18622 4252 23427,'-5'-19'23,"2"5"-6,3 18-1,0 2 1,0 0-6,1 1 29,-1-3-18,0 1 0,0-2 6,0 0 23,0 0-6,0-2 363,-1 1 152,0-2-324,0 1 144,-7-9-284,3 1-23,-5-7 5,5 0-5,0-1-22,1-3 33,2-3-45,0-1 0,4-1-5,2-1 22,11-17-51,-3 17 18,12-17-23,-10 26 0,4-2-23,-4 9 23,3 2-11,1 2 0,2 2-12,2 2-5,0 4-16,12 11 44,-9 0-28,9 10-3392,-13-3 3386,-2 3-33,3 18-1411,-9 8 1406,-3 3 10,-14 1 11,-10-12-913,-4-11 0,-2 1 885,-17 17 34,2-9 1,-3 0-48,6-14 1,0-2 133,-5 3 0,1-2 53,-13 2-16,15-14 308,12-13-242,10-3 1802,0-7-1891,10 1 1296,5-4-1335,2 2 3195,6-2-3223,5 1 11,4-2-73,22-1-45,10 2 46,4 3 6,1 4-315,6 7-115,-29 1 0,1 2-1002,9 1 0,-1 1-902,-9 0 0,-2 0 2400,29 11 0,-40-11 0,-2-1 0</inkml:trace>
  <inkml:trace contextRef="#ctx0" brushRef="#br0" timeOffset="35263">19715 3811 19216,'-3'-4'2284,"1"0"399,2 4-2655,-5-27 0,8 21-11,-3-19 6,12 27-1,1 2 0,4 0-10,2 0 21,13 3-33,-5-2-650,8 1 662,-9-1-1,-1-1 0,-1 0 6,-2 0 154,2 1-166,-7-1 18,0 1-23,-10-1 5,-2 0 12,-2 0-17,-1-1 23,-2 2 539,0 5-556,0-1 22,-1 11-28,0-5 39,0 14-11,2 1-17,5 13 1,0-5-1756,4 2 1755,-1-7-11,0 3-180,1 2 168,1 3 1,-1 1-797,1 2 763,-3 0-11,-1 0-28,-3-2-5,-2-2-395,-4-2 361,-4-3-23,-5-2-22,-4-2 1461,-4-4-1511,-3-2-73,-3-2-118,-1-4-276,-2-2-346,-2-3-1316,0-3 2347,-4 0 0,16-5 0,1-2 0</inkml:trace>
  <inkml:trace contextRef="#ctx0" brushRef="#br0" timeOffset="36204">20407 3557 21265,'-12'-37'549,"6"7"-482,17 25-22,5 0-12,4 0 1,4 0 5,4 0-16,3 1 16,19 0-22,-11 2-1220,12 0 1231,-16 2-5,-2 0-12,-2 0-6,-3 3 283,-4 1-299,-5 2 16,-5 2-5,-3 1 23,-1 7 10,-4-2-16,1 7-6,-4-4 939,0 3-945,0 2 12,-1 0 0,2 1 0,-1 2-1,1 1-4,0 2-12,6 16-12,-2-8-559,6 12 583,-4-12-1,3 0 0,-1 3-22,5 16 16,-5-11-441,2 12 442,-8-17-6,-3 18 11,-2-13-980,-3 13 969,-1-18 0,-4 1 5,-1-1-10,-2-1 436,0-2-459,-2-2 0,1 0-11,-2-3 0,1-2 5,-1-1-5,-1-3 401,-2-2-447,-10 6 18,4-8-28,-9 3 1007,6-11-1220,-1-2-381,-1-1-1092,-1-3 1781,-4-1 0,15-3 0,0 0 0</inkml:trace>
  <inkml:trace contextRef="#ctx0" brushRef="#br0" timeOffset="101287">945 7465 16961,'-41'-6'373,"1"0"1,2 0 0,12 1 1788,24 3-2156,17-3 16,5 1 0,22-4-28,-4 2 1,5-1-376,13-1 0,3 1 327,0-1 1,2 0 15,-18 3 1,1 1 0,-2 0-58,4 1 0,-2 1-40,1 0 1,-2 0-37,-2 1 0,-1 1-59,-3 1 1,-1 2-550,4 2 1,-2 3-2121,9 6 1403,-2 10-436,-35-3 549,-15 3-790,-11 2 387,-15 2 899,0-7 0,-3 0 915,5-4 0,-1-1 62,-10 5 0,-4 0 223,-3 0 1,-3-1 776,-4 2 0,-1 0-236,0 0 1,1-1 703,3-1 1,3-1-680,16-6 1,2 0 447,-24 11-436,7-3-348,9-1-251,9-3-180,9-2-28,6 1 707,24-4-779,28-3-189,1-11 1,5-4-893,-1 1 1,2-3 975,7-4 0,2-3 31,-12 2 1,1-1-1,-1-2-265,3-2 1,0-1 0,0 0 344,0 0 1,-1 1 0,-1-2-333,-3 1 0,-1-1 1,-4 1 389,-2-2 0,-3 1-42,-2 0 0,-1-1 190,14-20-5,-10-1-35,-11 0-4,-9 0-24,-6 0 1093,-8 2-986,-5 0 135,-7 3 722,-18-9-492,4 14-40,-10-6-40,9 17-44,3 1-44,2 4-52,5 3-48,5 3-86,5 3 2241,3 3-2425,4 2 1943,5 8-2011,5 2 296,6 10-307,5 0 0,8 5-1786,5 2 1775,8 3-9,-8-5 1,3 1-838,3 3 1,0 1 747,-1 1 0,-1 0-73,-4 0 0,-4 0-384,-1 16-369,-12 2-1236,-16-9 1,-6 1 2159,-4-5 0,-2 0 0,-8 23 0,0-23 0</inkml:trace>
  <inkml:trace contextRef="#ctx0" brushRef="#br0" timeOffset="102571">3629 7554 22257,'-25'-12'17,"5"14"-73,21 41-112,0 5-208,1 3-1002,-1 3-952,0-15 0,1 1 2330,-2-5 0,1-2 0,0 12 0,-1-29 0</inkml:trace>
  <inkml:trace contextRef="#ctx0" brushRef="#br0" timeOffset="102861">3572 7724 10334,'-7'-59'902,"0"-1"0,1 6 0,1 5 906,1-3-1247,1 5 698,3 5-895,0 4 1211,6-5-1413,1 14-50,6-2-45,0 17-28,5 3-11,5 6-5,5 2 2495,25 12-2513,-9 4-11,-2 6 1,-1 4 698,10 13-707,-18-9 0,-1 1-42,10 18-23,-7 6-27,-9 2-40,-11 5-10,-9 1 7,-13-15 1,-6 0 100,3-11 1,-2-1-25,-9 11 1,-2-2 60,2-15 0,-1-2 2,-2-1 1,0-2 5,-3-2 0,0-1 0,-1-2 1,-1-1 2,-14 2 0,0-3-1347,11-4 1,0-3 1334,-9 2 1,1-4-403,-22-9-849,22-8-378,-3-9-4823,27-6-1735,6-1 8199,6 1 0,3 12 0,1 6 0</inkml:trace>
  <inkml:trace contextRef="#ctx0" brushRef="#br0" timeOffset="103853">4381 7826 26670,'-2'-60'84,"0"11"-106,2 49-68,0 0 90,5 0 6,-1 0 11,6 0 0,2 0-1,2 0 12,5-1-28,2-2 17,11-6 0,1-3 11,6-5-11,-12 2 11,-7-1 0,-11 3 5,-1-2 35,-1-9 4,-4-6-27,0-1-28,-4 2 39,-6 1-28,0 8 6,-7-4 5,-6 6-28,4 7 11,-7-1 6,0 6-16,6 4-12,-6 0 0,0 11 0,6 1-12,-4 9 12,6 0 0,1 4 0,-1 3-3397,-3 20 3374,6-7 1,-2 13-508,8-12 418,4 0-56,2 1-73,7-2-33,4-2-521,21 10 375,-3-15-90,17 3-117,-6-17-1517,5-6 1136,3-5-342,3-3-82,-14-3 0,2-2-1730,3-3 0,0-2 1196,12-3 0,-2-2 1742,-10 0 0,-2-1 341,-4-1 1,-1-2 699,-4-2 1,-3 0-1234,14-11 2129,8-9 2157,-12-4-2495,-12 10 283,4-11 820,-15 12-1308,-3 1 1307,-4-13-1183,-4 1 2583,-10-5-3312,-9 8-385,-3 15 1065,-4 9-1083,-8 10-78,-10 14-44,-16 12-1303,8 6 1252,3 7 11,4 10-2936,14-9 2914,-5 13 10,17-16-10,6-1-34,7 8-11,15-4 56,17 2-6,18-15-554,10-13 627,-10-13 33,-6-8 765,-7-16-540,-3-8 117,2-18 34,-8-3-247,-12 12 1331,-5 5-1359,-6 17 17,-1 3-27,-2 4 847,0 3-831,0 4 80,0 4-276,0 2 1833,0 2-1872,0 3 28,0 3-29,0 8 35,0 5 10,1 8-27,2 7 16,1 6-5,0-6 0,0 2-670,5 23 653,-1-4 0,2 1-429,-4-21 0,1 1 382,1 6 1,0 4-1,-1-3-709,0-2 0,0 0 616,1 15 0,-2 1-45,-3-14 0,-2-1-25,-1 1 0,-3 2-1348,-6 17 0,-3-1 1482,1-17 1,-2-1 49,-4 10 1,-5-4-519,-1-17 0,-1-6 409,-12 5-78,-13-7-134,16-29-90,0-9-72,2-14-124,1-12-432,13-1 1,4-5-3824,3-7 1,3-1 4435,-2 2 1,3 3 0,5 9 0,0 8-1,1 12 1</inkml:trace>
  <inkml:trace contextRef="#ctx0" brushRef="#br0" timeOffset="104212">5853 7344 24421,'4'56'90,"2"-5"-62,6-21-17,13 23-8,-8-23 0,0 1-2748,0 0 1,0-1 2746,0-1 1,0-1-14,12 23 1268,-4-3-1246,-3 4 23,-10-17 1010,-14-7-899,-6-15 29,-7-1 65,-2-6 169,-13-4-189,7-2-1,-8-3 3310,14-3-3354,3-3-51,5-2 187,2-11-299,5 2-22,13-18-96,14 2-5,6 1-1934,11 2 1839,-5 12-62,3 1-89,4 1-119,1 1-585,2 0 250,1 2-219,1 1-437,1 2-1405,-3 1-3613,-4 3 6486,-9 2 0,-16 4 0,-8 1 0</inkml:trace>
  <inkml:trace contextRef="#ctx0" brushRef="#br0" timeOffset="104577">6690 7493 19098,'-4'-7'4593,"0"1"-3972,4 6 1009,0 0-1658,-19-2 17,17 9 6,-14-1 5,23 8-6,3-2 0,2 2 1,4 0-18,1 0-27,14 3 22,1-5 17,1-1 5,2-6 23,-18-5 39,7-5-17,-13 0-11,2-6 0,-6 1 0,-1-2-5,-2-2 10,-1-1 29,-1-1 5,-1 0 17,-1 2 17,0 0-12,0 3 1,-2 1 11,-2 2-17,-1 1-11,-3 1-12,-2 2-16,-3 1 0,-5 2-17,-4 1 22,-5 4 1,-3 2-7,-3 4-21,-18 19-46,22-8 23,-8 14-11,28-11 0,5 3 0,3 1-12,5 3-27,3 0-45,8 1-987,7 0 724,5 1-374,-2-10 1,3 0-529,17 10 296,-14-12 1,2-2-3383,16 4 4346,6-2 0,-26-11 0,-1-1 0</inkml:trace>
  <inkml:trace contextRef="#ctx0" brushRef="#br0" timeOffset="104976">7650 7464 22643,'-4'-2'1854,"1"0"-1064,3 2-701,-61 3-21,34 5-43,-15 2 0,2 3-25,19 7-16,0 10 16,15-8 5,4 0 6,7 0 17,5-2-5,7-1 10,5-3 1,4-1 16,3-5-22,2-1 28,14-3-560,-11-3 565,8-3 12,-16-4 144,-3-4-138,-2-2 16,-4-4 17,-1-2-11,-5-3-6,-2-2-11,-3-3-6,-3-2 1,-2 0 16,-3-1 134,-7-5-100,0 9 0,-8-3-39,1 12-2999,-3 4 2982,-3 4-207,-3 3 190,-3 1 5,-2 5-21,-1 2-35,-1 4 29,-2 5-6,0 4-6,2 2-22,2 5 0,3 3-33,-3 19-46,11 12 12,3 1-850,15 0 704,11-17-140,8-1-243,2-14 0,6 0-1108,4 0 1,4-2 1703,4 3 0,0-2 0,13 6 0,-20-17 0</inkml:trace>
  <inkml:trace contextRef="#ctx0" brushRef="#br0" timeOffset="105587">3052 8965 12598,'-41'-4'317,"0"-1"1,4 1-1,7 1-358,19 0 237,1 2 1551,-3-1-1602,2 1 981,1-1-1087,4 1 1778,5 0-1879,6 1 62,4 0 112,11 0 68,10 0-12,14 0 0,16 0-98,-23 0 0,2 1-17,7 1 0,1 0-595,6 1 0,3 1 573,4 1 0,1 1-505,-17-3 1,0 1 0,1 0 490,1 1 0,2-1 0,-1 1-3,0 0 1,1-1 0,3 1 18,1 0 1,4-1 0,1 1 0,1 0-264,-8-2 1,0 1 0,1-1 0,2 0 0,1 0 278,2 0 0,3 0 1,2-1-1,-1 1 1,0-1-1,-2 0-24,2 0 1,-1 0 0,-2 0 0,1-1 0,0 0-5,1 0 0,1 0 1,0-1-1,-2 1 1,-3-1-131,1 0 0,-3 0 1,-1 0-1,1 0 131,2 0 1,-1-1-1,1 1 1,0-1-58,0 1 0,0-1 1,0 0-1,1 0 61,-2 0 1,0 0 0,1-1 0,4 1 7,-1-2 1,4 1 0,2 0-1,0-1 1,-1 0-8,0 0 0,-1 0 0,0-1 0,2 1 0,1-1-15,-4 0 0,3 0 0,1 0 0,0 0 0,-2 0 0,-4 0-9,-2 0 1,-1 0-1,-3-1 1,-1 1-1,-1 0 146,6-1 0,-2 1 0,-1-1 1,-3 0-149,4-1 1,-3-1 0,-3 1-16,2 0 0,-2-1-28,6-1 0,-6-1-1666,-6-5-2732,-23 1 4440,-14-5 0,-7 11 0,-5 0 0</inkml:trace>
  <inkml:trace contextRef="#ctx0" brushRef="#br0" timeOffset="106190">9054 7134 18296,'-2'-3'2196,"1"0"-594,1 3-1400,-71-14-1362,36 16 1272,-11-7 0,-1 4 107,9 16-46,-1 2-27,3 1-23,4 1-56,3 0-29,1 9-10,11-9-2695,2 7 2785,15-4-781,6-6 781,7 4-1498,5-8 1520,3-2-145,4-2 145,2-3-11,2-2-6,3-2 0,0-1 6,0-4 17,-1-2 16,-2-5 257,-4-2-229,-4-2-5,-3-2 0,-4-2-352,-3-3 324,-4 0 1552,-4-1-1569,-2 2-45,-5 1-11,-3 2-22,-5 2-12,-4 1-11,-3 3-5,-2 1-1444,-4 4 1427,-1 1-23,-15 4 6,9 1 605,-7 5-611,13 2-56,3 5 147,1 2-275,3 4 840,2 2-1148,2 4 1259,-1 19-2530,6-7-1712,2 14-5598,6-16 8403,2-4 0,0-14 0,0-6 0</inkml:trace>
  <inkml:trace contextRef="#ctx0" brushRef="#br0" timeOffset="106498">8874 7837 19282,'-37'44'35,"-1"1"1,2-5 0,11-6 647,25-18-599,3-1-1875,2 0 1937,6-2 500,2-1-456,3-2 1010,12-3-723,0-2 599,7-7-836,-10-4-21,-5-5 3208,-4-9-3096,-2-4 1086,-1-10-1282,-6 5 156,-7-10-241,-5 20-16,-6-9-68,-10 13-307,-14 5-1804,-22 5-7686,9 9 8914,-1 5 1,31-4 0,8-1 0</inkml:trace>
  <inkml:trace contextRef="#ctx0" brushRef="#br0" timeOffset="107337">3964 10506 16202,'5'-58'868,"0"1"0,-1 6 1,1 6-276,1 6 2036,-1 11-2231,-1 8 1024,-2 5-1321,-1 9 310,-1 2-444,-1 16 55,-1 3 6,-2 15-5,-3 4-12,-2 9 1111,-3 5-1122,3-9 0,0 4-1693,-1 4 0,0 1 1497,0 0 0,1 0-241,0 0 0,3-2-479,3-13 1,1-1-3050,-1 31 3965,6-28 0,0-3 0,-2 3 0,5-4 0</inkml:trace>
  <inkml:trace contextRef="#ctx0" brushRef="#br0" timeOffset="107647">4724 10567 21153,'-8'0'1899,"2"0"-1367,6 0 140,0 0-420,-62-1-498,40 2 366,-14-1 1,2 1 114,20 2 67,3 1-167,3-2-46,4 0-16,1 0 90,3-2-74,6 0 404,1 1-369,9-1-12,2 1 67,20-3-73,7-3-89,2 1 5,-4-3 1,-16 3-6,-6 0-6,-2 0-6,-6 2 12,-2 0-17,-4 1 11,-1 1-5,-3 0-40,0 0-33,-2 0-106,2 0-253,0 1-482,2 1-979,0 2 1887,3 2 0,-4-3 0,1 0 0</inkml:trace>
  <inkml:trace contextRef="#ctx0" brushRef="#br0" timeOffset="108014">6394 10534 14944,'21'-59'959,"-1"0"1,-4 14 0,-1 4 1498,6-8-2066,-12 28 1392,-3 7-1543,-3 6 835,-2 3-997,-1 3 3036,0 2-3154,-1 7-2800,-2 2 2851,-1 12-1773,-3 3 1750,-2 8-641,-3 5 523,-1 6-202,-3 3-307,2 4-516,1 1-1002,3 0-3770,4 1-3905,3-7 9535,2-8 1,1-18 0,0-8 0</inkml:trace>
  <inkml:trace contextRef="#ctx0" brushRef="#br0" timeOffset="108378">6840 10024 22548,'-41'13'11,"0"1"0,3-2 1,8 2-1,18 9 0,4 0 17,4-1 6,2-1 22,6-3 17,2 0 39,5-2 16,2-3 12,3-2 12,3-4-29,3-1-22,2-3 5,4-2-16,1-2-6,1-3 33,0-2 29,-2-3 16,-2-3 17,-4-2 6,-4-3 0,-4 0 162,-2-10-212,-7 5 44,-3-16-16,-10 9-90,-2 1 16,-13 1-61,4 17-17,-5-2 29,-7 10-35,8 2 6,-8 4-33,12 3-28,1 3-29,2 4-100,2 2-180,2 4-509,1 4 868,0 23 0,6-26 0,-1 14 0</inkml:trace>
  <inkml:trace contextRef="#ctx0" brushRef="#br0" timeOffset="108973">7219 10410 14975,'-4'6'4212,"2"-1"-2489,2-5 2568,0 0-3510,6-39-552,-4 27 97,5-31 5,-6 33-219,-1 2-6,1-1 386,-1 3-442,2 0 0,-2 1 1,2 0-6,-1 1-12,-1 1-167,0 2 89,0 6 6,0 3 44,0 9-16,0 18 22,0-4-5,-2 14 22,-2 3-45,-3 0 23,0-1-23,0-8 23,1-8-29,2-7 29,-1 0 22,3-13 22,1-6 29,1-4 117,0-1-112,0-5-34,1-1-16,1-8-6,1-3-6,1-4 0,8-19-5,1 7-6,8-14-255,13-4 266,-5 13-16,-8 13 0,1 2 22,10-5 11,-1 8 0,1 1-11,23-4-28,-23 8 0,0 4 6,11 3-23,-2 13 17,-11 3-11,9 8-79,-4 18-408,-6 14-267,-14-14 1,-2 2-91,-4-5 1,-3 1-3834,-4 30 4688,-7-12 0,2-23 0,-1-2 0</inkml:trace>
  <inkml:trace contextRef="#ctx0" brushRef="#br0" timeOffset="109829">8221 10275 18626,'-5'-46'578,"0"1"1,1 4 0,1 8 1606,2 19-1731,1 3 338,-1 6-860,1 4 429,0 7-372,1 5-2119,1 7 2124,1 6-5,2 6-1394,0 5 1383,0 6-364,-3-8 1,0 1 77,1 22-819,-2-18 0,-1 0 40,0 19-481,-1-2 276,-1-1-2326,-1-2-1149,1-5 4767,1 1 0,1-24 0,0-2 0</inkml:trace>
  <inkml:trace contextRef="#ctx0" brushRef="#br0" timeOffset="110095">8142 10543 9175,'-1'-61'1368,"0"0"1,-1 5 0,2 4-518,2-5-156,2 5 30,1 11 0,2 0-394,1-7-203,-2 13 1,1 2 78,2 7 965,0 4-1076,2 5 1482,2 4-1544,3 4-6,4 3 0,6 2-12,5 4-4,7 6-1,5 5-17,-6 5 1,1 3 531,-8-3 0,1 1-535,11 9 1,-1 2-3,-11-4 0,-1 0-14,0 1 0,-1 4-91,7 13 1,-2 2 23,-11-9 0,-1 0-23,2 11 0,-4 0-14,-12-14 0,-5-1 1792,-10 30-1898,-16-4-1113,6-30 0,-3-1 1269,-4-1 1,-3-2 11,-2-1 0,-2-1-539,-2-1 0,-1-2 483,-1 0 0,-1-2-101,0-2 0,-1 0-157,1-3 0,0-1-1,2-2 1,-1-1-4535,-8-3 1,2-1 4135,-13 1 1,5-3 0,37-1-1</inkml:trace>
  <inkml:trace contextRef="#ctx0" brushRef="#br0" timeOffset="111674">9168 10362 23674,'-20'-23'112,"4"4"-112,16 19 17,0 3-1,0 3 7,0 4 5,0 2-23,0 4 18,0 1-1,7 9 17,0-6 1,8 6 21,-2-11 1,3-1 39,3-2-17,0-2 11,2-3 17,0-3-28,-1-1 33,0-3 141,6-8-129,-6 0 16,5-8 2,-11 0-2,-2-1 12,-2-4 0,-4-1-34,-2-1 0,-2-1-28,-1-1-16,-4 0-3404,-1 1 3375,-3 2 74,-8-3-80,1 8-4,-5-2-40,4 12 11,-1 2-2252,-1 4 2253,-1 1-283,-2 5 282,-3 3-11,0 6 12,-2 3-1447,1 3 1435,1 2 1393,-5 17-1393,10-7 265,-2 12-316,12 5 18,4-12 2221,5 12-2288,5-16-18,6-1-50,8-2 3401,4-3-3406,7-2-29,5-4-1805,6-3 1766,4-6-42,-9-7 0,1-1-2802,22-1 2945,-18-4 0,-1-2-84,20-5-247,-29 1 1,0-2 417,0 0 0,0 0 28,-1-2 0,0-1 25,0 0 0,-1-2 39,25-14 11,-4-2 34,-8-3 23,-4 0 27,-8-2 6,-4-1 17,-6 1 218,-3-10-151,-8 13-11,-3-4 78,-15 12-207,-14 9-968,-5 3 912,-12 8 17,4 9 1956,-3 3-1978,0 6-18,0 4 1,4 5-12,1 2-5,-4 18 248,11-9-253,-2 13 10,15-16-5,4-1-12,5 7-5,14-3 22,3-4 6,23-5 3068,-9-16-3045,12-2 22,-9-6 112,14-11-39,-12 1 16,10-10 28,-16 2 180,5-13 837,-10 6-776,8-21-218,-16 19 6,1-8 173,-6 6-174,-4 10-28,-1-2 40,-2 12-353,-1 4 112,-2 15 33,1 4-3375,-3 15 3387,1 2-6,0 4 5,-1 6 7,-1 5-12,0 5-2269,0 6 2258,0 3 2,3-27 1,0-1-484,0 3 1,1-1 474,0 3 0,0 0 806,1 2 1,-1 0-854,1 2 0,0 0-455,0 2 1,-1-1 409,0 2 0,-2-1-3,0 0 0,-3 1-73,-3-4 0,-3 1 0,-2 0 4,-2-3 0,-2-1 0,-2-1 114,-5 4 0,-2 0 0,0-5 78,-7 2 0,-2-7-25,4-12 0,0-9-36,-9-16-12,2-14 1539,3-17-1550,3-13 34,18 20 0,3-3-12,-1-3 1,3-1-35,3-4 1,1-1 287,1-2 1,3-3-469,6 3 0,3-3 0,0 1-617,3-6 0,3 0 648,0 7 1,2-1 0,1 4-207,6 0 0,2 4-238,1 1 1,0 2-586,1 4 0,1 0-969,-1 3 0,0 0 2232,5-1 0,-4 3 0,-8 8 0,-5 4 0</inkml:trace>
  <inkml:trace contextRef="#ctx0" brushRef="#br0" timeOffset="112402">10535 10277 26306,'-2'-17'124,"0"4"-214,6 16 84,8 11 12,14 16-17,2 4 0,6 11-666,-15-15 1,0 1 597,-1 2 1,0 2 42,0-1 0,-2-1 155,-2-1 0,-2-3-164,-2 6 34,-3-6 28,-8 2 33,-5-11-16,-7 1 78,-16-12-40,5-5-10,-11-3 5,12-6 0,0-5 952,2-4-935,3-3 68,-3-14-85,8 6-22,2-11-12,10 0-44,5 9 0,6-7-17,15 3 0,-3 9-62,14-7-223,11 2-1213,-5 8 1263,16-5-73,-11 11-363,0 1 173,1 3-107,-2 3-1147,13 1-937,-7 3-1103,1 1 2223,-21 2 802,-14-1 1383,-12 1 1283,-2 0 459,-4-4 1460,0-2-2676,-2 0 160,1 0-490,-1 1-140,1 2 291,-1-1-582,1 1-89,0 0 16,-1 2-303,2 3 1,-1 1 33,1 4-11,0 0 17,2 2-28,2 2-12,10 5-10,-1-4 33,8 3-11,-2-7 11,2-2 11,1-2-6,2-3 12,0 0 90,18-11 77,-13-3-60,5-5-12,-18-2 5,-11 4-33,-1-2 95,-2-6-106,-5 6 6,-1-6-40,-4 10 17,-3 0 50,-12 0-50,3 4-11,-10 1-11,6 5 5,-1 2 0,1 4-5,0 2-18,2 3 7,2 4 5,2 3-34,3 3 6,3 2-22,2 3-6,4 3 5,2 3-3413,4 2 3340,5 0-116,3 0-568,9 0 287,6 0-218,6 0-270,6-1-340,7-2-2225,-8-10 1,0 0-5288,15 5 8410,-17-10 0,-3-1 0,-10-5 0,-8-4 1</inkml:trace>
  <inkml:trace contextRef="#ctx0" brushRef="#br0" timeOffset="112774">12144 10265 20683,'0'-3'3058,"0"0"-1563,0 3-1203,-73-16-3262,40 16 3057,-12-7 0,0 4 42,14 13 589,3 2-673,2 2-2170,5 0 2141,1 1-1841,6 1 1836,2 0 746,5-1-746,3 0 183,11 5-77,14-2-66,6-1-34,12-4 39,16-9-34,-12-1 1624,14-3-1629,-22-3 34,-5-3 2742,4-10-2687,-11 1-11,1-8-11,-11 3-22,-5-2 44,-1-13 1,-4-2-46,-3 0-10,-6 7 27,-11 7-39,0 10-5,-8-2-6,3 11 0,-4 2-17,-4 5 6,-2 2-6,-1 6-11,-1 5 6,0 4-1,0 6 660,-9 19-691,23-16 1,0 1-162,2 0 1,0 1 99,4 0 0,3-1-187,3 14-157,5-1-163,10 0-179,9-2-858,11-1 355,10-2 1276,-1-11 0,1-2 0,-4-2 0,18 8 0</inkml:trace>
  <inkml:trace contextRef="#ctx0" brushRef="#br0" timeOffset="113717">3590 12289 18410,'0'-4'3763,"0"1"-1780,0 3-1922,3-29-25,-2 21 1,3-21-52,-4 29-99,0 0 2,0 2 106,0 0 18,0 3 21,0 0 12,-2 1 11,-1 2 17,-3 1-6,-4 0 6,-2 1 89,-13 1-33,6-4 0,-6-1 16,10-5-21,3-1 128,-2-10-213,7 1 23,-1-19-51,7 5-5,1-8-1,4 4-21,2-1 27,4 3-6,0 2 7,0 4-24,2 5 1,-2 2 0,1 5 0,-1 2 0,2 3-6,2 5 6,3 5-7,2 6 18,3 7-17,16 22-8,-17-16 0,-1 2-507,1 1 0,-1 0 498,-2 1 0,-3 0-50,-1 16-50,-8 3 33,-12 4-5,-11 3 47,4-28 0,-4 0 11,-2 1 1,-3-1-40,-13 11 0,-3-1-582,9-11 0,-1-2 688,-8 6 1,-1-3 41,-12-3 23,5-9-2182,-11-9 2289,18-8 10,-5-6 596,20-6-611,6-2-18,3-4-17,4-1-22,3-4-12,3-2-44,2 0-11,2 0-29,3 3-10,2 2-6,3 3 1007,13-3-1030,-1 8-5,12-2-407,-2 8 390,5 2-51,5 3-66,5 3-107,4 3-163,2 3-235,3 4 1510,1 2-2232,1 2-1288,-1 0 2660,4 2 0,-27-8 0,-3-1 0</inkml:trace>
  <inkml:trace contextRef="#ctx0" brushRef="#br0" timeOffset="113884">4393 12645 22515,'45'-22'0,"0"1"0,-10 4 0,1 0 0</inkml:trace>
  <inkml:trace contextRef="#ctx0" brushRef="#br0" timeOffset="115090">6704 12331 18016,'1'-8'4650,"0"2"-3984,5-57-162,-4 36-129,1-15 1,-2 1-63,-5 19-72,-2-3-51,-2 14-77,-1 3-29,-2 3-50,-2 2-29,-13 9-27,-10 15 22,10-3 0,0 3-254,2 0 0,1 1 257,-1 4 0,1-1-3,-9 16-672,0 2 656,3 0 10,3 2 6,4-1 0,4-2-22,7 14-90,16-2 49,7-3-3089,30-4 3101,-8-26 1,16-2-216,-11-14 311,18-10-1704,-14-5 1710,13-10 7,-29 2 1,-2-2-1147,13-13 1124,-13 9 1,-1-1 47,5-15-6,-1-4 60,-4-4-76,-4-3 0,-5-2-6,-4-2 0,-5 2 1379,-3 2-1267,-7-12-84,-3 23 2141,-6-5-2169,-4 24-11,-4 8-17,-3 4-22,-3 5-2037,-1 2 2015,-1 6 946,1 2-958,0 6-1719,4 4 1714,3 5 10,4 4-196,4 4 169,4 3-29,4 4-55,1 1-57,6 2-520,11 17 19,0-27 0,3 0 138,0-1 0,3 0-166,3-3 0,2-3-1167,17 5-410,5-5 118,4-4 432,3-6 693,1-6 735,-1-5 518,-18-7 0,1-3 520,-2-3 1,-2-2-146,1-1 0,-2-2 1946,17-20-1210,-22 10-50,-5-2 935,-3 0-1243,-3 1-140,-3-1 2814,-3 3-2965,-1 1 376,-2 5 38,-2-2 726,-2 7-1565,-1 3-108,-1 8-77,-2 4-51,-1 4-11,-4 3-12,-5 14-10,2-2 27,-5 11 0,5-3-5,2 1-11,-2 15-1,5 1 18,0 0-6,7-8 5,7-8 17,2-11 6,5 2 145,15-11-94,-9-7-7,16-6 1,-13-6-1,2-5 23,0-2 124,11-13-91,-11 6 6,6-9 90,-10-3-129,-6 7-3409,0-7 3449,-6 5-68,-6 11-12,0-2 12,-4 9-67,-1 7-90,-2 0-492,0 5 145,-1 2 3353,-1 0-4132,0 6 381,2 1-296,0 6-2315,8 3-6374,11 0 9412,-2-2 1,1-6 0,-10-6 0</inkml:trace>
  <inkml:trace contextRef="#ctx0" brushRef="#br0" timeOffset="115900">8039 12147 7509,'-6'-2'4397,"1"1"5433,5 1-8934,-18-14-644,12 10 62,-14-11-247,19 14-1821,0 1 1570,6-1 150,-1 1 17,3-1 96,-1 1 27,-3 0 28,0 0 1155,-2 0-1294,-1-2 5,1 1 0,-1-2 5,2-1 23,-1 1 11,0 0 17,1-1 107,-1 0-85,0 1 90,1 0-1630,-2 2 1456,0 5 1,0-2-7,0 3 7,1-4 1691,-1-1-1663,0-4 10,0 0 18,0-4-12,0 2 39,0-1 1,0 0 16,0 0 6,1 0 5,-1 1 0,0 0 1,0 0 122,1-1 23,-1-1-123,1 1-6,-1-2 1,0 2-1,1-2-11,1-3 0,0 0 17,1-4 0,-1 0 11,1-2 17,0-1-17,1-3-6,0 1 12,0-1-1,0 2 7,0 1 10,-2 3-5,1 3 100,-1-2-150,-1 6-12,0 0-28,-1 6-145,0 1 44,-1 12 23,0 2 39,-2 14-22,-1 3-388,-2 8 376,3-5 1,-1 4 2,-1 5 1,0 1 2,0-1 0,1 3-12,-1 0 1,0 4 0,1-6-507,1-7 1,1-1 469,-2 18 1,1-1-132,3-1-135,4-3-100,2-3-118,3-2-445,0-4 148,1-5-213,0-5-296,0-6-947,1-4-2981,-2-7 5266,2-5 0,-6-3 0,0-3 0</inkml:trace>
  <inkml:trace contextRef="#ctx0" brushRef="#br0" timeOffset="116066">7919 12357 17333,'-3'-4'3960,"1"1"-1305,2 3-2638,12-63-34,4 42-318,-2-14 0,3 2 167,19 23-207,7 2-409,5 0-1171,4 1-3394,2 1 5349,9 0 0,-31 3 0,-1 1 0</inkml:trace>
  <inkml:trace contextRef="#ctx0" brushRef="#br0" timeOffset="116492">8599 12027 15784,'9'-50'526,"1"0"1,-2 5 0,-2 7 2385,-4 15-2570,-1 5 1375,-1 4-1258,-4 2 535,0 5-932,-1 2 3352,1 4-3431,0 8 23,-1 3-1,-1 11 1,0 7 0,-1 6-384,1 8 375,2-6 0,1 1-1520,-1 23 1512,2-18 0,1-1-73,0 21-90,1 0-139,2 0-158,0 0-145,2 0-129,0-2-73,1-2-1137,-1-15 1,0 0 683,1 6 229,-1-15 0,0-4-2453,-1-11-857,-2-9 4419,0-4 1,0-5-1,-1-1 1</inkml:trace>
  <inkml:trace contextRef="#ctx0" brushRef="#br0" timeOffset="116749">8574 12347 11729,'0'-60'1170,"0"-1"1,1 6 0,-1 5-539,2-1-33,1 7-83,1 6 1379,-2 6-1553,0 5-85,1 4-66,-1 3-68,0 5-50,2 2-45,1 4 1040,2 0-1085,6 2-134,5 1 146,8 3 978,7 1-985,6 5 1,6 5-11,4 7 5,3 8-5,1 7-20,-17-3 0,0 4-274,-1 4 1,-1 3 181,5 12 0,-4 0 41,-9-9 1,-5-1-1,-6-2 1,-4-2-71,-6 11 59,-11-16 1,-5 0 64,-8 14 22,0-16 0,-3-3 11,-18 6-5,-8-3-17,-5-5-22,-6-3-169,15-11 1,-2-2-6,12-3 0,-1 0-686,-22-1 0,1-2-2159,-5-7 3069,20 1 0,3-1 0,12-2 0,2 1 0</inkml:trace>
  <inkml:trace contextRef="#ctx0" brushRef="#br0" timeOffset="117685">9288 12341 24032,'32'9'121,"1"0"1,5 0-1,-2-2 25,13-6-62,0 1-6,0-2-1890,-19-1 1952,-3-1 50,-6-2 56,-5 0 30,-4 0-13,-4-1 736,-4-5-859,-1 1 280,-2-5-342,-5 1 34,-6-10-72,-1 3-3053,-6-5 3074,4 6 260,0 3-226,1 2 17,0 3-28,2 3-23,1 2-21,0 3-1,-3 1-34,2 1-5,-4 4-61,-13 14 50,9-3-23,-17 24-39,18-1-134,0 17 11,9-8 3130,11 1-3601,15 1 242,3-12 615,14 10-977,0-21 1,3-4-1517,12 5 2023,-8-8 0,-1-2-264,6-8-16,0-5 51,-2-3-2685,1-5 2942,-2-4 157,-1-5-3,-2-1 328,10-14 16,-16 5 90,5-10 639,-12-4-415,-10 7 23,3-9-1857,-10 12 1823,-4 1 33,-2 2-134,-3 3 2089,-5-5-2161,-11 5-259,-3 2-38,-10 7-18,1 9-1821,-5 2 1799,-5 2 1805,-2 3-1805,-16 8-39,7 8-11,2 1 616,16 3-605,15-5-17,4 1-22,4 9 3067,5 1-3089,10 5 178,13-6-117,5-9-11,22-5 382,-15-10-276,25-3-11,-26-6 23,7-5 44,-19 0 28,-4-3 235,1-7-39,-5-2-11,-1-6-39,-7 3-179,-3 8-23,-2 5 273,0 7-396,0 3 0,-1 0-24,-1 8-4,0 3 28,-2 10 6,2 5-23,0 28 11,0-8-104,1-12 1,1 1 98,1 18-881,4 4 881,1-13 0,2 2-657,0-10 1,0 0 647,4 11 1,1 2-60,4 2 1,0-1-1276,-3-10 1,-1-1 1269,4 13 0,-1-2-6,-8-13 1,-1-3 13,-2 0 1,-2-1-132,-7 27 230,-8-9-398,-25-2-314,-14-22 73,-3-6-1052,17-26 1,1-6-692,-10-12-413,16 3 0,1-2-6269,-7-15 9041,7 2 0,15 16 0,5 9 0</inkml:trace>
  <inkml:trace contextRef="#ctx0" brushRef="#br0" timeOffset="118049">10532 12152 22179,'1'-7'2413,"0"2"-2183,-1 5-51,0 0-168,20 37-11,-6-16 14,7 12 0,1 1-4260,4-1 4252,8 12-1,-1 2-1408,-9-13 1403,4 9-227,-12-9 221,-8-11 29,-2 3 77,-13-10 2146,0-6-1854,-21 2-112,6-12-123,-6-2 3212,10-6-3223,8-3 486,3-2-526,1-1-44,4-3-23,0-3-28,7-3-33,10-13-12,3 7-61,24-17-1908,-12 23 1874,12-6-50,-12 16-348,-2 2 163,0 3-185,-1 2-330,-1 3-465,1 2-1524,0 0-6268,-3 1 8469,-2 1 0,-11 0 1,-5 0-1</inkml:trace>
  <inkml:trace contextRef="#ctx0" brushRef="#br0" timeOffset="118798">11230 12299 26110,'-5'-6'79,"6"2"-40,14 12 11,6 1-5,4 0 0,5 0-28,4-1 33,18 0-998,-14-3 992,10-1-4,-21-3-1,-3-2 320,-5-3-286,-3 0-11,-2-4 94,1-6 56,-5 1-145,1-5-5,-7 3 0,-1-2-12,-2 0 6,0-2-11,-3 2 11,-1-1 489,-3 1-506,-1 2-22,-3 0-6,-2 2 12,-2 1-1,-5 3-5,-1 2 11,-16 3-22,7 1-966,-9 6 960,11 2-333,0 5 339,2 3-1,1 3-5,2 1 0,3 2-17,-2 10 6,8-6-17,2 8-33,9-8-23,4 0-51,6 1-5,9-1-106,8 0-96,7-1-179,-2-7 1,3-1-3180,17 6 3229,-14-8 1,0-1-701,14 1 12,1-4-891,-17-5 1,0 0-125,17-1 1281,-18-3 0,-2 0-3,8-4 504,-3-4 1204,5-10 1675,-9-5-795,-5-1-12,-12-1-134,-12 9-202,-1 0-274,-2 2-196,-3 1-174,-1 0 3129,-3 4-2984,-5-3 138,-2 4-815,0 2-45,0 3-67,7 4-28,0 0-5,1 0-12,2 1-5,-1 1-12,2 3-11,0 2 23,2 1-6,0 1 17,7 6 11,1-1 0,9 2-6,3-3 0,6-2-3447,4-1 3419,5-3-556,2-1 550,0-2-33,-1-3 78,12-4 12,-13-2 11,6-5 191,-3-20-124,-16 9-28,6-15 0,-19 13 0,-4 0 3089,-1-1-2949,-4-7-112,-3 8-50,-4-4 11,-4 12 876,-14-1-893,2 6 34,-22 2-57,15 7-10,-8 6-17,14 4-6,0 3-17,2 4 29,0 4-29,1 1 6,3 4 6,1 1 69,1 17-86,8-9-6,2 11-50,11-11-409,19 17-1057,3-12 928,-4-12 0,1-2-2576,20 10-6650,-3-4 9821,-4-5 0,-17-13 1,-8-6-1</inkml:trace>
  <inkml:trace contextRef="#ctx0" brushRef="#br0" timeOffset="125839">18999 9396 15428,'24'-51'1152,"0"0"0,-3 5 0,-2 4-2966,-4 3 2514,-3 2-91,1-8-116,-7 15 1282,1-9-1500,-6 22 487,-1 3-616,0 10 2124,-2 2-2320,1 2 3248,-1 0-3304,0 3 290,-1 3-224,-2 6 57,-2 7-11,-2 6-1,-1 6-27,-1 3-3432,1 5 3359,2 1-84,2 4-2336,4 3 2157,1 3-1228,1 3 925,0 2-507,0 1-473,0-19 0,0 1 1641,-1-1 0,0-1 0,1 18 0,-1-16 0</inkml:trace>
  <inkml:trace contextRef="#ctx0" brushRef="#br0" timeOffset="126275">19246 8669 13281,'-24'-40'646,"0"0"0,2 3 0,3 8 235,3 18-713,-1 2 1423,-6 3-1468,-21 5-78,5 6 0,-1 5 0,-1 4-666,-15 13 643,17-5 1,0 1-7,7-1 1,2 0 517,-1 2 0,-2 3-529,2 1 1,-3 3-1,2 0-5,-5 6 0,-1 3 5,7-6 1,-2 5 0,-1 1 0,5-3-12,-9 13 1,3 0-1,5-5 1,-1 2-1,3-1-8,1 4 0,4-1-11,3 0 0,3 0-12,4-2 1,4-2 11,3-2 0,4-1 2,5-4 1,4-1 8,4-2 0,4-3 5,5-2 1,4-3-1,4-1 1,3-3 8,3-1 0,3-3-14,3-1 0,1-3 3,3-1 0,1-1 0,3-3 0,0-1-3,1-1 0,2-2 25,-1-2 0,4-2 0,-3 0-744,9-1 1,0-1 747,-7-1 0,1-1 0,-2-1 4,2-2 1,0-3 28,-6-1 1,3-3-1,-4 0 11,7-2 0,-1-1-244,-9 1 0,1-1 0,-4 0 283,-1-3 0,-5 0 58,-1-1 0,-1 0-67,-5-1 1,-1-1-23,-3 0 1,-2-2 16,17-23-23,-9-4 734,-6-5-792,-14 13 0,-3-2-17,-4 10 0,-1 0-9,-3-11 0,-4 1-44,-13-17 144,5 32 0,-2 0-128,-3 1 1,-2 1-9,-2 1 0,-1 1-28,-3 1 1,-2 1-52,-1 1 1,-1 2-126,-2 0 0,0 2-224,-2 1 0,0 1-494,-1 1 1,0 1-1725,0 2 0,-2 1 2705,-3 0 0,1 1 0,-3 0 0,2 2 0</inkml:trace>
  <inkml:trace contextRef="#ctx0" brushRef="#br0" timeOffset="128017">19754 9417 7876,'-56'-2'800,"0"1"1,6 0 0,5 0 2240,6 1-2458,7 0-158,9 0 1297,7 0-1706,8 0 882,11 0-792,10 0 40,13 0-23,13 0-44,12-1-54,-19 0 0,2-1-3,4 1 1,2-2-372,3 0 0,2 0 363,3 0 0,1 0-6,1-1 1,1 0-4,1 1 1,1 0-3,-4-1 1,4 1 0,-1-1-17,1 0 0,0 1 0,-1-1-517,1 0 1,-1 0 0,-1 0 519,-4 0 1,-2 0 0,-4 1-2,1-1 0,-3-1-26,9-2 1,-1-1-709,-15 3 0,0-1 747,5-2 1,-2 0 25,3-5 954,3-7-836,-15 4 532,1-5-409,-16 5 370,-7-12-516,-7 8-28,-7-9 0,-7 12 1517,-3 1-1304,-18-7-112,8 7 2387,-11-3-2359,15 7-11,2 4 6,3 0 1173,5 2-1218,4 2-28,5 1-74,4 2-231,2 0-60,6 2 175,2 2 55,8 2-11,4 6-2767,8 2 2778,4 5-16,5 2-329,-9-4 0,1 1 317,13 10-6,9 10-2022,-22-10 1972,-6-1-50,-4 2-79,-5 0-856,-5 12-203,-3-8-1293,-5 10 2554,-5-11 0,2-14 0,-1-2 0</inkml:trace>
  <inkml:trace contextRef="#ctx0" brushRef="#br0" timeOffset="128625">22100 9177 20951,'-1'-3'1020,"1"0"246,0 3-1244,-44-9 6,33 7-22,-32-6 5,42 8 812,1 1-565,-3-1-12,1 0-10,-5 1-7,1-2 214,-5-4-208,2-1-33,-2-3-17,4 1 100,2-8-167,1 2-28,2-7-12,2 3-5,1 0-45,2 0 17,2 1-1,1 0 18,-1 2-6,1 2 0,1 1-62,-2 4-27,1 2-74,-1 4-920,1 2 988,5 0 0,17 8 17,-1 0 22,17 12-45,-8 0-17,0 5-1201,1 4 1117,-5 2-5,-3 3-17,-9 3-224,-5 20 196,-14-11 406,-10 17-355,-16-17 33,-9 3 81,13-25 0,-2 0-454,-1 0 1,-2-1 484,-1 0 0,-1-2 22,1-2 1,-1-1 16,-26 13 28,4-6 28,6-6 23,5-6 40,7-5 1137,6-3-1043,8-3 28,6-2 6,5 0-73,4 0 386,2-1-565,4-4-73,1-3-45,5-5-23,5-1 1,7-4-2262,10 0 2245,9 0-17,11 0-990,9 2 936,-11 6 1,1 2 89,-10 2 1,0 0-18,13-1 1,-1 2-43,-16 2 1,-2 1-79,0 1 0,-1 0-464,30 0-348,-3 1-723,-3 1-2313,-4 1 4089,3 1 0,-27-1 0,-1 1 0</inkml:trace>
  <inkml:trace contextRef="#ctx0" brushRef="#br0" timeOffset="129001">22728 8657 16102,'-40'-14'544,"0"0"1,0 0 0,-18-5 0,1 4-243,10 5 1,1 4-2283,-1 1 0,0 3 2184,1 1 1,-1 3-46,0 2 1,0 3 379,-1 1 1,1 3-428,-2 3 0,1 2-17,-1 3 1,0 1-509,0 3 0,1 1 508,-1 4 0,1 1-11,1 2 0,1 2-298,1 3 0,2 1 267,2 0 0,2 3-28,4-1 1,1 5-17,9-5 0,1 4 1,3-1-19,0 5 1,4 1 0,3-7 1,2 2-1,4-3-26,7 1 1,5-2-1,3 1 1,4-2-6,3-2 0,5-2 8,4-1 0,4-1 11,3-3 1,4-1 10,2-1 1,4-2 8,2-2 0,2-2 0,3-1 0,1-1 14,2-3 0,1-1-9,2-1 1,0-1-1,3-2 1,-1-1 0,2-1 0,3-1-10,-3-2 0,4-1 0,1-1 14,-14-1 0,1-2 0,1 1 0,-1-1 1,0 0 0,0-1 0,-1 0 0,0 0 11,12-2 1,-1-1 0,-5-2-211,-1-2 0,-2-3 266,-10 0 0,1-3 1,-3-1-12,2-1 0,-1-3-5,8-7 0,-4-2-15,-19 7 1,-3-4-4,4-13 1,-3-4-39,-6 9 0,-3-1-4,3-13 1,-3-1-6,-9 10 1,-2 0 2,0 0 1,-3-2-32,-3 1 1,-2-1-29,-2 0 0,-2 1-8,-3 1 0,-4 1-1,-2 0 1,-4 2-76,-18-11 1,-4 3 7,7 11 1,-3 3 170,5 4 0,-4 0 0,2 4-569,-9 0 1,0 5-773,-1 0 0,-2 2 1305,-8 1 0,4 1 0,-5 0 0,2 2 0</inkml:trace>
  <inkml:trace contextRef="#ctx0" brushRef="#br0" timeOffset="130315">22530 10166 11997,'9'-50'1008,"-1"0"0,-1 5 1,0 8 2335,-3 17-2745,-1 8-207,-1 4-179,-2 5-129,0 1 1071,0 2-1216,0 4 843,-1 3-749,0 7 3041,0 21-3068,1-3-226,-1 19 209,0-8-999,0 5 1015,-1 5-10,1 3-35,0-12 1,-1 0-37,1-9 1,0 0-74,-1 12 1,0-1-1613,0-13 0,0-1 1285,1 0 0,0 2-2014,-2 13 0,1 0 2090,1-7 1,0-2 0,-2 14 0,3-35 0</inkml:trace>
  <inkml:trace contextRef="#ctx0" brushRef="#br0" timeOffset="130849">22112 10997 19583,'-2'-46'905,"-1"0"1,1 4 0,0 7 274,2 14-732,0 5 75,-1 5-327,1 4 3,-1 3-216,0 3-108,1 0-4,0 6 40,0 2 111,2 7-5,9 18 5,1-4-16,10 14-860,0-10 865,5 0 17,6 0 11,5-1 11,6-3 12,4-2-6,3-2 0,0-5 6,-1-2 10,-2-4 7,-3-4 10,-5-5-5,-3-2 6,-3-4-3111,-2-3 3117,-2-4-1,-3-3-380,-2-2 369,-3-1-34,-3-2-16,-2 0-247,-5 2 224,-1 0 489,-4 3-590,-2 2 2925,-3 3-3328,0 2 54,-2 2-1987,0 2 887,0 0 1,0 1 0</inkml:trace>
  <inkml:trace contextRef="#ctx0" brushRef="#br0" timeOffset="131408">22374 11813 18061,'-6'-5'3350,"2"0"-2403,4 5 330,0 0-919,-28-64-364,21 39 106,-8-13 1,4 1 123,17 18-106,4 1-34,3 2-34,4 1-11,4 2-28,4 0 1,5 4 16,2 2-23,3 1 1,1 3-1,1 2-33,11 9 23,-12 1 196,8 9-230,-16 0 17,-2 3-12,-1 3 0,-3 4 23,-3 1-28,-3 2-17,-4 1 11,-5 1 0,-4 1 12,-7 1 10,-5-3 12,-7 0 17,-5-4 11,-4-3 16,-1-3 6,-3-3 6,2-4 118,-11 0-29,12-7-3341,-5-1 3431,14-6-60,4-3 71,1-2-17,4-3-22,1-3 84,1-8-173,4 3 3325,0-5-3371,3 6 83,2 1-133,4 1 1,2 2-12,4 0-6,2 2 0,3 3 1,4 1 10,4 3-5,3 2 0,3 4-11,2 3-663,2 5 652,0 3-23,15 16-5,-13-6 5,10 11-28,-18-9-16,-6 1-23,-5 0 5,-8-1 1,-6 2 11,-11-2 5,-6 2-22,-13-2-45,-1-8 1,-3-1-2871,-21 9 2864,14-10 1,0-2-292,-23 2-150,-1-3-197,0-4-139,1-6-824,3-2-2218,6-7 3982,-1-5 0,26 2 0,2-1 0</inkml:trace>
  <inkml:trace contextRef="#ctx0" brushRef="#br0" timeOffset="131783">22727 11338 13292,'-50'-23'85,"0"1"1,2 2 0,4 8 10,-4 22 4,-7 6-20,25-6 1,-1 0-39,-1 3 0,0 0-12,-3 2 1,1 0-6,-1 2 0,1 2-14,-1 1 1,1 1 246,1 1 0,0 2-272,-10 13 0,2 2 5,11-8 1,2 1-3,-8 9 0,4 2-6,14-11 0,4-1 539,1 1 0,1 1-540,3 0 1,2 1 746,2 0 1,2-1-747,2 1 0,2-1 256,4 0 0,1-1-259,4-1 1,2 0-9,4-2 0,4 0 0,3-2 0,2-1-20,4 0 0,2-1-19,4-1 0,2 0-23,3 0 1,1-1-18,3 1 1,2-1 620,3 1 1,1-2-585,2 1 0,2-1-782,1-1 1,5 0 860,-2-5 1,6 0-1,-3-3-476,-13-3 0,-1-1 1,1-1 506,-2-1 1,3 1 0,-1-2-1,0-3 118,11-4 1,0-3 0,-2-4 27,-5-1 0,-1-3 1,-1-4 50,4-5 0,0-3 0,-6-2-136,2-9 0,-10-4-45,-13-3 0,-8-2-23,-11 7 1,-4 1-36,-1-4 0,-2 0 10,-3-2 0,-1-1-5,-2-1 0,-1 0-14,-2 0 0,-2 0 5,-1 1 0,-2 1-19,-2 2 0,-1 0-12,0 4 1,-5 0-93,-14-6 1,-5 2-143,7 12 0,-3 3 111,-15-5 1,-2 4-77,8 13 1,0 3 200,-3 2 1,-1 3-1145,-3 1 0,1 1-3604,4 1 0,1 1 4783,5 1 0,3 1 0,-3-1 0,18 1 0</inkml:trace>
  <inkml:trace contextRef="#ctx0" brushRef="#br0" timeOffset="133440">19234 10067 14660,'-40'-34'801,"-1"0"0,4 3 0,9 7-392,23 19 1345,2 3-1698,2 0 427,1 2-466,4 0 363,1 2-301,4 2-7,1 1-16,2 2 991,4 0-1013,1 2-12,2 2 12,2 0-6,2 2 11,3 2-3386,2 1 3380,5 3-5,3 2-379,5 3 407,4 3 17,5 2-1143,4 3 1095,-24-14 0,-1-1 0,2 2 1,2 0-867,16 11 1,2 0 866,-11-7 0,0 2-4,5 1 0,4 3 1,-4-3 654,-4-2 0,0 0-659,2 2 1,3 2 0,-4-3-371,-5-1 0,-1-2 377,10 8 0,-1-1 6,-15-10 0,-1 1 53,11 8 0,1 1 209,-11-8 1,1 1-192,10 7 1,5 3 0,-4-2-39,-8-6 0,1 0 22,8 5 0,5 4 0,-5-4 263,-9-6 1,-2-2-297,12 8 1,-1-1-4,-11-9 1,-2 0-12,0 0 0,1-1 0,0 0 0,-1-1 9,0-1 0,0 0-6,-2-1 0,1-1 36,7 5 0,0-2-181,14 8 125,-21-10 0,-1-1 743,3 2-742,-8-4 397,-5-2-409,-6-2 2071,-3-2-2077,-4-3 1030,-2 0-1007,-2-3 878,-1 2-900,2-2 125,-1 2-125,3 0-1,0 1 6,0 0 1,-1-1 4,0 0-21,0 0-1,-1 0-5,-1-2 5,0 1 12,-1 1-6,0-1 0,1 2 22,1 0-22,0 0-11,0 0 11,1-1-5,-2 1-7,1-1 18,-1 0-79,0-2 6,-5 0-45,0-2-28,-5-3-34,-1-3-10,-3-2 4,-1-4-94,-6-4 162,7 4 11,-3-4-33,9 10-40,3 0-33,1 3-11,2 1 5,0 2 50,1 0-190,0 1-56,1 0 297,2 0 28,1 1 34,3 0-51,3 0-50,4 0-85,4 1-99,3 0-125,3 2-88,0-1-41,0 1 29,-2 0-303,2 1 561,-9-2 123,0 1 140,-11-2 145,-2-1 437,-1 1-375,-5-1 34,0-1 61,-3-1 45,-2-2 39,0-2 24,-2 0 15,0-2-11,-1-2-28,-2-2-5,0-1-12,-1-3 17,-2-2-5,0-2-23,-2-2-5,0-2-11,1-2 313,-11-13-297,6 9 0,-7-8-5,8 15-264,0 1 214,-2 3-46,1 3-5,0 2-17,2 2-11,1 2 140,-1 1-219,7 5-38,1-1-18,9 4-33,3 0-448,1 0 369,4 7 68,1 0 16,6 8 0,2 2 18,6 4-12,3 3 0,4 3-12,4 2 1,2 4-2546,1 1 2529,1 3 0,-1 0-549,0 2 549,0-1 0,-3 0 0,-10-10 0,0 0 0,8 15 0,-10-16 0,-1 1 0,10 23 0,-10-13 0,2 6 17,-13-16-12,-3-4 7,-7 0-7,-7-3-55,-30 11 56,0-8-23,-4-3 0,-5 1-1324,2-4 1,1-2 838,-1 2 1,0-1-4415,-5 2 1,5-2 4335,5-1 1,4-1 0,30-10 0</inkml:trace>
  <inkml:trace contextRef="#ctx0" brushRef="#br0" timeOffset="140176">11979 9493 18215,'-57'20'1478,"0"1"1,8-3 0,10-5-1104,24-10 449,11-10-729,3 2 77,4-7-49,8-4-3275,31-16 3208,-4 4-39,-6 7 0,2 1-432,20-9 426,-21 13 0,0 0-344,4-2 0,1 0 341,4-1 0,1-1-415,1 0 0,3-1 403,0 0 0,2-1 1,-1 1 3,7-3 0,0-1-4,-8 5 0,2-2 0,-1 1 2,-4 1 0,-1 0 1,-2 1 32,4-2 0,-1 0-31,-1 0 0,1-1 0,-5 2 0,-9 4 0,-3 1 5,5-3 1,-2 0 16,-3 0-1179,-9 3 1218,-5 4 683,-5-1-677,-6 3 2059,-3 0-2132,-4 3 459,-3 1-486,-2 1 3402,0 1-3380,-4 0 5,-7 2 1,2 0 5,-5 2 5,6 0 29,-7 0-12,5 0 6,-7 0 0,5 0-5,-3-1-6,-4 0-3404,-4-1 3410,-3 0-7,-3-1-289,-1-1 335,-13 0 66,6 1-21,3 0 234,12-1-122,21 0 27,2 1-39,7-1-22,2 2-39,0-1 3192,0 0-3198,0 1 348,1 0-516,1-1 30,3 2-41,9-1 50,4 1-22,12 0 11,4 4 6,4 2-34,4 6-431,1 3 456,-13-1 0,1 1-2,14 9-1,-17-9 1,0 2-51,18 19-3259,-13-9 3158,4 11-1067,-15 3-5414,-11 10 6113,-8 6 0,-5-20 0,-5-14 0</inkml:trace>
  <inkml:trace contextRef="#ctx0" brushRef="#br0" timeOffset="141459">12981 8711 13870,'-37'-18'468,"1"0"1,2 2 0,8 4 1714,21 10-1858,-1 2 1612,0-1-1707,2 1 824,-2 0-740,4 0 2413,0 0-2565,1 0-145,1 4 6,1 1 16,0 5-6,1 0 710,1 3-715,1 1-17,1 2 0,1 1 45,7 10-17,0-8 0,5 9 23,9-4-40,-4-5-547,12 3 553,-6-9 6,3 0 0,3-2-6,1-2-6,0-1 12,9 2-340,-15-3 317,2 1 0,-18-1 17,-5 2 552,-5 1-518,-2 2-1,-6 3 23,-3 3-22,-7 4-12,-5 2-16,-5 3-23,-18 14-1674,0 0 1624,1-2-107,9-8-162,19-16-337,3-3-575,6-4-2231,1-2 3451,7-4 0,-3-1 0,3-1 0</inkml:trace>
  <inkml:trace contextRef="#ctx0" brushRef="#br0" timeOffset="143410">14089 8190 13959,'-9'-59'731,"-1"0"1,2 6 0,1 5-245,1 9-61,1 3 1398,-1 5-1163,1-1-437,0 12-79,1 2 1022,3 13-1161,0 3 2178,1 2-2240,-1 4 40,5 16 44,1 3-12,4 19-4,2 1-1,-1 7 2554,0 6-2565,-2 5 0,-4-29 0,-1 0-9,-1 2 1,0 1-613,-1 0 1,0 0 614,0 0 1,-1 1-4,-1-2 1,0 0-1,1-1 1,-1-1-9,-2 28 6,0-7 11,0-6 39,0 8-33,1-21-1,1 4 1,1-22 11,0-7 56,0-4 184,0-3 613,3-9-736,5-15-2176,2-4 2048,4-13 22,0 3-183,2-3 169,-3 8 0,2 1-3,7-16-315,-6 15 1,0 2 337,7-7 27,0 4-44,-1 5-6,-1 5-16,-1 4 2969,-1 5-2981,-1 3 225,-2 6-242,1 0 12,-1 4 942,1 3-965,0 1-11,2 5 0,1 0 6,1 3-17,1-1-3393,1 1 3360,0-2-336,2 0 335,2-2 6,1-1-6,3-3-22,2-2 22,3-1-126,2-4 87,17-8 101,-13-1-2106,9-9 2145,-19 2 0,-4-4 1199,6-14-1199,-11 6 28,2-9 11,-12 9 12,-5 3 306,-1 0-284,-4 3 17,-1 3-1817,-1 5 1862,-2 4 1902,-2 5-1975,-2 4 978,-2 3-1028,-2 2-7,-3 5-5,-12 11 0,5 2-5,-8 8 5,10-3-23,3 0-16,2 2-830,2 0 847,5-2-579,2-1 573,2-2-11,5-2-6,1-2 6,6-4 17,3-1-6,2-4-6,4-3 23,2-3 0,4-2 5,0-5 12,1-3-1292,-1-4 1347,16-21-1107,-19 10 1096,12-16-844,-24 13 850,-3 1 1172,-2-13-1105,-5-2-67,-3 1 1482,-5 6-1493,-2 14-11,-3 4 5,-2 2-33,-2 5 1832,-3 2-1816,-1 3-2206,-1 2 2179,1 2-33,0 2 10,3 3-11,3 3-6,2 1-17,2 1-39,4 3-27,2 0-74,2 2 2056,2 0-2363,5 1-259,3-1-330,5 1-678,4-2-1573,3-1 2853,9 0 1,-14-7-1,1-1 1</inkml:trace>
  <inkml:trace contextRef="#ctx0" brushRef="#br0" timeOffset="143894">15665 7919 15564,'0'-6'5555,"1"0"-4383,-1 6 2222,0 0-3372,-20-25-16,11 28-6,-14-15-6,16 36 1,1 16-12,4-8 6,0 10-85,7-3 35,0-10-12,7 5-6,1-15 1,3-2 16,3-4 23,2-5-3387,1-2 3437,1-4 29,9-8 10,-8-3-5,6-7 11,-9-2 23,-1-3 150,6-12-77,-8 7 301,8-30-162,-16 20-134,1-5 17,-8 19-1,-3 12-44,0 6 3358,0 1-3492,0 3-12,-2 4 6,-3 10-6,-1 18 6,1-5-12,3 8 7,5-19-18,3-2 23,3-2 0,12 0 11,-1-5-12,9-1 7,-5-5-1,2-4 29,10-7 5,-10-2 0,7-6-3364,-15 2 3392,-2-2-50,0-14 112,-6-7-2288,-2-1 2237,-6-1-378,-7 0 373,-1 11 2010,-4-7-2038,0 14 44,-5-2-66,4 8 111,-5-2-157,9 11-66,1 2 2353,2 4-3295,3 2-4049,-1-1 5091,6 2 0,-3 0 0,2 0 0</inkml:trace>
  <inkml:trace contextRef="#ctx0" brushRef="#br0" timeOffset="144880">17012 7392 15939,'0'6'4861,"0"-1"1008,0-5-5734,1-32-61,0 25-62,1-23 19,-2 36-8,2 11 79,2 12-69,4 13-22,0 11-33,1 5 39,-3-11-23,-1-5-3391,-3-14 3402,-1-5-1464,-1-2 1470,0-5-880,0-3 880,-1-5 157,1-3 45,-1-2 2046,0-12-2209,0-2 1846,1-26-1834,7-14-34,0 12 0,1-1 341,0 4 1,2 0-348,2-1 1,1 1 16,8-17-5,2 3 5,0 4-5,1 4-408,9-5 397,-8 15-7,7-3-16,-10 17 17,1 4-28,9 5 11,-6 4-11,7 7 11,-10 5-6,-2 6-22,7 17 6,-6 8-12,0 19 6,-16-26 0,-1 1 624,-1 19-602,-6-4-11,0-19 12,-2-3 476,0 0-454,1-9-6,1-3 67,1-9-44,1-8-17,3-4 328,1-6-328,3-2-28,4-5 22,1 0-5,2-3-1,1 2 29,6-7-45,-5 9 16,4-2-10,-5 7 10,-3 5-27,7-1-23,-7 7 23,4 1-68,-1 1-3436,0 2 3324,4 1-2374,2 1 2184,3 1-84,3 3-90,1 0-106,2 0-101,1 0-162,3-2-230,0-2-2039,20 0-1014,7-9 803,-1 1 1924,-5-5 567,-20 1 1726,-5 0-993,-3 0 2324,-3 0-2010,-3 0 101,-3-1 174,-1 1 285,-3 0 376,-2-1 336,-3 1 4931,1-3-4943,-5 4 343,0-1-751,-4 4-180,-1 0-151,0 0-134,0 2-101,0-2-68,-1 2 197,-2-1-286,0 1-22,-1 0-12,2 2 0,0 1 6,-1 0 0,2 0-16,-1 1 5,0-2 129,1 2 548,0-1-4312,-1 0 1047,2 4-7456,-1 2 8732,1 0 0,0 0 0,0-4 0</inkml:trace>
  <inkml:trace contextRef="#ctx0" brushRef="#br0" timeOffset="145941">18617 7132 25085,'2'-45'276,"0"1"1,0 3-1,0 8 178,-4 18-275,-1 4-33,-2-1-34,-1 7-39,-1 1-17,-2 3-28,-2-1-6,-3 4-5,-2 2 0,-4 4-12,-2 6 6,-4 4 1,0 3-1,-1 4-6,1 0-5,1 1 0,3 0-5,3-2 5,4-1-6,4 4-11,6-2 6,7-2 6,7-5 5,5-9 0,2-3-6,4-2 12,3-3-6,2-2 5,2-2 6,-1-4 1,-1-4 10,-2-2 6,-1-2-3375,-2-3 3408,-2 0 23,6-25-17,-11 13-17,5-19 1,-12 19 55,-1-12-2247,-1 13 2236,0-5 11,-3 16 29,0 4 10,-1 4-38,0 3-7,0 4 2210,0 1-2232,0 1 46,-4 7-118,-6 9-6,-2 3-17,-3 7-22,3-2-23,3 3-39,2 1-61,4 3 2927,8 11-3224,4-10-79,8 6-44,4-15-74,4-4-50,2-4-22,2-3-17,1-5 73,-1-3-264,11-8 634,-1-7 302,0-4-257,-7-5 347,-13 3 61,-3-1 73,-1-1 96,-2-1 88,-2 1 40,-1 0 45,-2 1 941,2-13-1003,-4 13-33,1-9-22,-6 18-7,1 2-55,-2 2-79,1 2 229,-1 1-447,0 2-28,-1 8 22,1 2-11,-2 8-17,1 2 12,-1 2-1,1 3 0,-1 0-5,1-1 11,1-1-5,-1 0-3399,1-3 3421,0-2-22,1-3-1,0-4 17,0-4 0,0-2 17,0-3 6,0 0 3375,1-3-3392,0-2-1,2-5-4,2-5-3388,1-5 3388,2-4-1835,3-5 1851,1-3 0,1-2-17,2-2 39,2 2-83,0 2 78,0 2 112,8-3-113,-7 10-1628,4-2 1595,-8 12 1652,5 2-1674,-4 6-6,5 1 0,-5 7-11,0 3 0,0 5-28,1 4 6,-2 4-34,-1 1-45,-1 3-61,-1 2 1208,2 12-2509,1 3 411,-1-2-238,0-7-654,-4-15-1266,2-4 4086,13-4 0,-15-4 0,8-3 0</inkml:trace>
  <inkml:trace contextRef="#ctx0" brushRef="#br0" timeOffset="146264">19763 6907 15621,'17'-39'672,"1"0"1,0 2-1,-9 11 2223,-11 23-2671,-3 2-73,-3 0 1297,-1 4-1353,-1 1 771,0 3-821,-2 6 3034,4 1-3057,2 5-11,6-6 1,4-1 10,4-4 0,5-2-5,4-1-11,4-2-12,5-1-22,4-2 11,3-3 1,1-2-7,0-3 12,-2-2 0,-3-2 16,-3-3 12,-3-1 6,-2-4 21,-2-1 46,-3-2-3348,-2 1 3494,-1 1-1208,-4 3 1308,-2 0 369,-3 2-413,-2 6-241,-1 0-51,-1 8 0,0 1 2764,-3 4-2764,-4 12 0,-2 4 0,-4 13 0,-1 2 1494,-2 7-1494,3-5 0,-1 2-1630,3-8 1,0 2 1629,-5 12 0,1 1 0,3-10 0,2-1-486,-1 2 1,0 2-1336,-2 21 1,1 0-3096,3-16 1,1-2 4442,-2 15 0,3-7 1,2-13-1,2-16 0</inkml:trace>
  <inkml:trace contextRef="#ctx0" brushRef="#br0" timeOffset="147266">21100 6444 17400,'0'-9'4156,"0"2"-3102,0 7 368,0 0-935,-13-64-83,9 44-231,-3-15 1,0 3 129,5 24-34,1 3 173,-1 0-263,2 3-11,0 0 151,0 2-313,-1 4 39,1 24-3432,-1-2 3387,3 20-879,0-11 884,4 2-116,7 17 105,8 0 18,2-1-1,3-10-11,-6-18 2893,1-4-2899,7 2-1801,-9-9 1840,3 0 98,-10-10-69,-3-3 117,4-10-118,-2-2-10,4-10 61,3-14-45,-4 5-167,4-13 195,-2-9-56,-5 10 6,3-16-28,-3 18-6,-2 2-17,5-8 3064,-1 7-3069,-1 5-17,-2 11-18,1 10-144,-1 6-107,6 0-1288,16 13 778,-10 2-3574,16 9 2869,-17 0-4955,8 12 6467,-6-2 0,-3-4 0,-11-11 0</inkml:trace>
  <inkml:trace contextRef="#ctx0" brushRef="#br0" timeOffset="148076">21839 6459 24077,'11'-50'95,"7"10"-78,10 36-6,1 0 11,5-1 1045,8-3-1073,-10 1-38,10-3-3478,-14 0 3527,-3 0 963,4-8-906,-7-2-23,-2-2 6,-11 1 5,-6 5 1,-2-2 419,-2 1-397,-2-1 50,-5-5-72,-1 7 27,-4-1-22,3 9-11,-1 2 3386,-4 3-3403,2 1-11,-3 2-6,4 4 6,-2 3-17,-7 13 5,3 0-3408,-11 21 3403,13-12 23,-8 25-399,15-20 365,-2 11 5,8-13-11,3-2-16,10 11 5,1-12-17,11 5 0,10-10 28,-6-8 3231,8 0-3219,-2-11 10,-9-4 1,5-4 559,-3-9-543,-7-1 1,5-6 16,-2-7-34,-7 3-10,5-8 16,-7 6 34,5-13-28,-3 8 55,11-18-32,-10 21 10,6-7 51,-2 5-68,-3 10 1,4-6-12,-5 13 1,-1 1-1,1 4 6,0 2-17,-1 3-11,2 1 12,-2 3-1,3 4-3403,-2 6 3392,1 3 0,-1 5-23,-1 2 18,1 14-1,-6-6 6,1 8 0,-3 1 0,-2-12 0,2 8-5,2-6 21,3-5-16,2-1 3387,1-9-3398,5-9-1,9-10-10,3-3-6,4-8 6,6-14 22,-10 4 11,11-13-6,-16 7-3391,-2-5 3397,-2-4-5,-2-5-315,-1-4 314,-2-2 7,-3-1 21,-2 1 23,-7 7 0,-2 0-22,1-11 22,-6 7 0,-2 2-6,-4 8-5,-7-6 17,3 19 5,0 3-108,0 4 137,2 4 66,-1 2-66,4 5 3082,1 2-3178,3 6 462,1 3-462,1 5 186,0 7-186,0 7 0,3 28-7,-1-18 1,0 4-1143,2 13 0,-1 2 1140,0-7 1,0-1-12,0 2 1,0-2-54,1 20-28,1-2-437,0-19 0,0-1 140,4 17 98,-2-22 1,1-1-592,7 6-3607,12 11-5333,-7-17 9280,5 3 0,-16-27 1,-4-5-1</inkml:trace>
  <inkml:trace contextRef="#ctx0" brushRef="#br0" timeOffset="148467">23116 6198 15462,'-43'-5'618,"0"0"0,4-1 0,9 2-197,24 2-304,5-1 1450,17-4-1478,21-5-61,5-1-476,14-2 482,-8 4-18,1 2 492,-14 3 0,2-1-469,-3 0 0,0-1 31,5-1 0,-1 0 104,20-10-73,-23 3 39,-11 3 39,-13 2 1338,-3 0-1299,-3 0 12,-2 1 0,-2-1 1895,-2 0-1644,-3-2 280,0 3-537,-1-2 17,2 5-34,0 1 152,1 0-197,1 2-55,0 1 27,1 1-112,0 2-5,0 5-6,0 2-11,0 8 0,1 3 12,1 5-18,1 4 0,2 4-38,3 18-119,1 9-951,1 0 800,-1-4-173,-3-19-297,2-3-409,0-3-997,3-5-4963,-1-2 7153,5-5 0,-8-8 0,1-2 0</inkml:trace>
  <inkml:trace contextRef="#ctx0" brushRef="#br0" timeOffset="148655">23808 5769 20075,'-3'-5'2370,"1"0"-1861,2 5-1422,-6-33 1016,31 48 0,-25-42 0,26 51 1</inkml:trace>
  <inkml:trace contextRef="#ctx0" brushRef="#br0" timeOffset="148883">24312 5835 20331,'-47'-8'169,"0"1"1,4-1 0,6 6 1400,11 13-1530,1 2-18,3 3-5,2 3 0,3 2-1,3 2 1111,4 2-1155,2 16-84,5 8-44,5 0-1022,7 2 595,2-17-408,3 1-796,4-4-1512,3-1-4545,1-6 7844,-2-5 0,-9-10 0,-3-4 0</inkml:trace>
  <inkml:trace contextRef="#ctx0" brushRef="#br0" timeOffset="149433">24625 6088 24594,'-3'-38'300,"0"1"0,-3-25-138,4 60 337,1 1-84,0 0-488,0 1-1244,0-1 410,5-1-1109,1 0 1215,6-1 0,-7 1 0,1 0 0</inkml:trace>
  <inkml:trace contextRef="#ctx0" brushRef="#br0" timeOffset="150276">24315 5998 7733,'4'-9'4307,"0"2"-3298,-4 7 4765,0 0-5146,22-62-46,-16 44-308,7-17 1,-2 4 218,-10 25 257,1-2-122,-1 1-68,-1-1-330,1 3-23,-1 0-34,-1 3-10,0 0 33,-4-2-118,1 2-33,-3-2-6,0 2 0,0 0-5,-1 2 11,-5 0-23,2 1-11,-10 5 6,8 0-6,-5 6 45,-3 10 23,-7 10 33,-11 17-1175,6-4 1141,-1 3 68,1 5-3108,9-12 3007,-3 12-198,12-8 209,9-2-17,15 3-22,9-15-6,15-10-11,2-9 6,7-4-45,3-3-34,6-2-188,-14-2 1,1-1-2434,23-1 1680,-22-1 1,0 0 1013,24-6 0,-30 4 0,-1-1 0</inkml:trace>
  <inkml:trace contextRef="#ctx0" brushRef="#br0" timeOffset="155431">24817 5909 23019,'-41'17'315,"1"1"0,2-2 1,10-3-170,21-4-46,2-2-10,2 1 5,1-2-5,1-1 184,3 2-106,3-2 219,11 1-219,1-4-39,10 0 56,14-6-118,-7-1 0,11-4 51,2-6-57,-13 1-5,9-5 45,-6-4-28,-12 4 0,5-7 0,-14 5-23,-3-1-5,-2-4-12,-2 1 51,-1-13-22,-5 2-34,-1 1 11,-6 9 0,-4 13-5,-1 2-12,-4 3-10,0 2 27,-9 2-22,3 2-6,-7 4-6,7 4 7,-2 4 16,-12 12-28,-3 8 2,13-8 1,0 3-6,1 2 1,3 1-3396,-9 19 3381,9-1 12,13-15-1,3-1 6,5-2-17,5-1 28,6-2-11,5-3-11,18 6 0,11-5-225,-13-10 1,2-3 223,3-3 1,2-4 14,2-6 0,-2-2-289,-6 0 1,-3-2 291,0-4 0,-2-1 16,10-9-11,-1-3 12,-5-2 5,-2-4 33,4-19-10,-12 8 47,-5-6 0,-1-1-195,-4-2 167,-4 10 0,-2 2 92,-3 1 17,-3 3-28,0 4-11,-2 5 679,-3-3-719,0 10-54,-2-1-46,2 10 0,1 2 3045,0 4-3045,0 1 0,0 1 0,6 14-2343,2-1 2343,7 16-360,16 17 360,-11-17 0,2 2 0,6 11 0,1 2 0,0 2 0,-1 1-244,-2 2 0,-4 0-1094,-5-10 0,-4-1 876,-2-2 0,-5 1-4454,-8-3 1,-3-2 4755,-3 10 1,-4-1 0,8-30 0</inkml:trace>
  <inkml:trace contextRef="#ctx0" brushRef="#br0" timeOffset="159035">26621 5728 13446,'2'-8'4486,"0"2"-3163,-2 6-282,13-62-212,-8 35-510,3-11 0,-2 1 197,-4 11-68,-2 3-50,0 1-51,0 2-4257,-3 1 4229,0 3 832,-4 3-899,0 3-56,-2 2-67,-1 4-62,-2 1-22,-1 2-28,-3 2 0,-2 4-1,-3 3 12,-2 5-22,-3 3-6,0 3 0,1 3 3,3 3 0,1 2-3,-4 8-6,7-7 0,2 0 1,4 3-34,5 9 27,4-12 7,7 7 3397,5-14-3403,6-2 11,4-3-23,17 0 51,17-6 0,-9-3 28,6-8 28,-28-6 130,4-8-80,-7 1 0,2-6-3391,-11 3 3397,-1-2-2106,-2-1 2072,-3-1 45,-2-10-78,-1 8 11,-1-6 95,-2 9-95,0 7 2480,-4 0-2536,3 10 3091,-1 0-3113,1 5-1,1 0-21,-1 3 10,-1 2 6,1 2-6,0 3 12,2 1 5,0 3-11,2-1-5,2 1 5,2 0-17,12 6 11,-3-6-22,25 11 23,-19-16 10,13 4-5,-17-11 6,-6-2 22,0-1 17,-5-3-17,-2-1 22,2-10-28,-2 1 6,-1-6-16,-1 2 10,0-3-11,0-2-11,1-1 11,0-1 1,5-10-1,0 8-11,3-5-3387,-1 14 3387,1 0 17,6-2-11,6 2-6,-1 2 0,0 4 0,-6 5 5,0 2 1,5 1-17,-2 3 0,4 5-1,-4 8 7,-6 2 3397,-2 3-3392,-1 5 0,-1 3 0,1-1 0,-1 0 5,-1-10 7,1 0-1,1-2-28,1 0 6,2-3-23,0-1 17,2-2 12,1-2 5,0-2-11,2-2 11,-1-2 0,2-1 5,-1-2 12,0-3-3387,0-3 3382,-2-1-448,-2-3 464,0-2-11,-2-4 5,-2-1 6,0-2-5,-2-1 16,-1-12-17,-1 8-5,-2-6 28,-2 4-12,-1 9-16,0-6 3196,-2 4-3174,-1 0-28,0 2 677,-1 2-671,2 6 0,-1 2-1,2 0 12,-1 2-11,0 2 6,0 2 5,0-1-17,1 4-11,-1-1-123,1 2 123,0 2 0,1-1 925,-1 1-925,1-5 0,-1 1 0,1-3 0,0 4 0,0-2 0,0 1 0,0-2 0,0 0 0,0 0 0,0 0 0,0-3 0,0 3 0,0-2 0,0 3 0,0 1 0,0 1 0,0-1 0,-1 1 0,1 0 0,0-1 0,0 0 0,0 1 0,0-1 0,0 1 0,0-1 0,0 1 0,0-1 0,0 1 0,0-1 0,0 1 0,0 0 0,0-1 0,0 0 0,0 0 0,0 0 0,0-1 0,0 0 0,0 1 0,0-2 0,0 2 0,0 0 0,0 0 0,0 2 0,0-2 0,-2 8 0,1 0 0,-1 7 0,2-1 0,-1 1 0,0 0 0,1 1 0,0 1 0,3 0 0,1 0 0,4 0 0,1 0 0,4-2 0,1 0 0,3-1-7,11 3-4,-4-4-34,7 2-73,-9-4-486,5 5-68,-9-4-420,2 5-903,-13-4-3584,-3 0 5579,-3 2 0,0-6 0,-1 0 0</inkml:trace>
  <inkml:trace contextRef="#ctx0" brushRef="#br0" timeOffset="160999">14379 9558 23623,'-4'7'118,"3"5"-96,10 14-16,1 3 16,1 3-10,-1 2-1,0 1-6,-2 1-5,-1 1 0,-2 0-5,-1 0 5,-2 12 5,-2-13 7,-2 6 10,0-17 12,-4-6 10,0-3 46,-1-3 22,-1-5 45,1-2 11,0-3 5,-1-2-44,0-3 95,-6-10-67,-2-11-112,1-5 5,0-7 1,7 3 49,-3-20-445,6 20 0,1 0 373,-1-2 0,1 0 0,0 0 0,0 0 40,-1-19-1,0 1-11,-1-1 11,2 3-11,0 2 39,1-8-78,2 17 17,8-13-34,2 28 0,8-2-117,14 10 117,-4 5-6,15 2-11,-9 7 12,5 6 5,-2 2-11,1 7-3103,-4 4 3081,-4 3-2070,-3 2 2075,-6 3-1156,-5 1 1139,-4 2-239,-6 1 234,-7 3 16,-7 1 17,-7 3 12,-11 0-7,-8 2-16,-6-1-22,-4-1-17,-2-4-23,1-5-241,-10 1 68,18-11-230,-3-2-476,24-12-1103,6-2-1658,7-6 3730,5-4 0,0 3 0,2-1 0</inkml:trace>
  <inkml:trace contextRef="#ctx0" brushRef="#br0" timeOffset="161405">15254 9100 20901,'-45'16'261,"0"1"1,3-2 0,7 1 440,13 7-612,2 2 165,4 1-216,3 1-11,5-1 132,5 8-110,6-10 17,5 3-3081,5-12 3110,5-3-7,3-2 34,15-3-67,-6-3 28,10-2 12,-12-6 10,-2 0 23,-2-4 5,-3-2 45,-1-2 3656,3-8-3359,-3-6 23,-1-12-270,-9 4-33,-7 0-50,-6 7-12,-2 0 1,-5 1-1,-2 2 79,-9-4-146,2 10-33,-5-2-6,-6 12-28,6 4-6,-8 2-39,3 10 1,8-1-24,-3 8 12,12-2-39,3 1-50,3 4-79,2 0-1188,10 22 639,2-15-437,11 16-101,1-21-767,5 0-2201,4-3 4279,5 0 0,-16-8 0,-1-2 0</inkml:trace>
  <inkml:trace contextRef="#ctx0" brushRef="#br0" timeOffset="161601">15674 9125 17003,'1'-7'5864,"0"2"-5024,-1 5 460,0 0-309,8-65-621,-7 48-244,4-19 0,-3 6 59,-5 28-90,2 2-89,-1 0-186,0 3 124,2 2 45,-1 5 6,1 3 21,0 5-32,1 2-152,3 18-62,1-8-700,6 26-3263,-2-24 3112,3 10-516,-1-16-1292,0-2 2889,5-2 0,-8-11 0,0-1 0</inkml:trace>
  <inkml:trace contextRef="#ctx0" brushRef="#br0" timeOffset="161791">16022 8748 24143,'-38'-30'-105,"0"1"0,2-1 1,10 15 518,23 33-689,0 2 27,-2 13-541,4-2-445,-1 3-1762,4 1-5927,0-4 9016,1-3 1,-1-14 0,0-6 0</inkml:trace>
  <inkml:trace contextRef="#ctx0" brushRef="#br0" timeOffset="162398">16149 8924 26900,'2'-36'-121,"0"1"1,1-21 42,-3 59 67,0 4 11,2 5 5,1 3 6,1 5-16,0 3-1,0 3-375,-1 1 358,0 2 6,-3 1-33,1 9 33,-3-4 34,1-1 22,-1-17 17,2-9 56,0-7 151,0-1-145,0-4 353,3-12-432,1-1 1,2-11 27,1 3-17,2-1-11,1-3-5,3 1-6,0 0-17,2 3 6,7-4-23,0 6 18,0 4-24,-4 9 1,-5 8 0,0 1-11,1 1 22,1 4-12,1 1 18,3 4-6,0 1 0,2 1 0,0-1 0,1 0 0,-2-1 0,0-1-6,5 0 12,-7-3-6,12-1 0,-13-7 0,13-7 22,-6-11-10,0-1 16,-3-6-6,-9 4 0,-1-4 1,-2-5 16,-2-3-392,-2-5 404,-1-2 5,-2-3 0,-1 1 5,-1-1 7,-1 4 94,-5-11-67,-1 18 12,-2-5 5,1 20-12,0 5-4,1 3-51,2 5-45,0 3 0,2 2 0,1 2-51,0 4 62,-2 24-22,1-3-11,0 24-1041,2-13 1013,4 7-46,1 3-238,1-10 0,1 0 43,3 21 117,-3-19 1,0-1-242,3 13-1073,6 11 877,-4-19-918,11 16 498,-8-31-2217,8 6 61,-10-20-5171,2 0 7915,-9-11 0,-2-1 0,-2-1 0</inkml:trace>
  <inkml:trace contextRef="#ctx0" brushRef="#br0" timeOffset="162738">16844 8813 22486,'-45'-36'562,"1"1"0,3 2 0,8 8-254,19 16 569,4 3-698,3 0 136,3 2-292,2 0 38,2 1-150,4 0 337,3-2-366,6-1 0,5-2-16,7 0-12,6-2 1,4 0-29,3-1-451,1 0 468,0 1 17,-3 0 45,-2 1 11,8-7 89,-4-2 35,-4 0 38,-8 0 56,-14 6 62,-3 2 51,-4 1 33,-2 2 303,-2-1-298,-3 2 452,0-1-446,-1 3-39,-2-1-28,1 0-33,0 1-57,0 2 12,0 0-29,1 2-38,1 0-23,0 0-151,1 0 39,-1 2 11,2 2 11,-2 5 45,2 3-22,0 4-84,1 16-11,2-6-68,3 10-100,4-10-107,1 0-168,3 0-1182,8 8 309,-5-10-8409,10 10 9315,-16-20 1,1-2 0,-9-9 0</inkml:trace>
  <inkml:trace contextRef="#ctx0" brushRef="#br0" timeOffset="162927">17316 8161 24805,'-40'-37'-963,"10"13"-650,41 61-264,-1-6-2727,4 15 4604,-3-7 0,-5-18 0,0-1 0</inkml:trace>
  <inkml:trace contextRef="#ctx0" brushRef="#br0" timeOffset="163633">17518 8363 19781,'0'-5'3865,"0"2"-432,0 3-3489,0-35 39,0 33 17,0-23 0,0 41 12,2 5-12,0 2 16,2 14-16,2 3-11,0 0 6,1 4 5,-3-22 11,0 4-6,-3-15-5,-1-2 0,1-4 0,-1-2 45,1-1 106,-1-2-72,2-4-40,-1-2-22,2-7-12,1-2 7,2-6 4,1-2-4,3-5 16,2-1-12,3-2-27,2 1 11,3 1-17,9-6 6,-6 10-17,6-2-17,-11 15-44,-2 4 5,-2 4-23,-1 2-5,-1 5-11,0 2-34,-1 5 1,2 2-18,-1 1-5,1 1-208,7 5-22,5-1 202,0-1 16,1-6 12,-7-7 28,2-2 39,0-1 34,2-4 27,0-2 6,0-5 34,13-6 28,-9 1-275,8-6 292,-10 3-534,-2-1 551,-1-2 16,-1-2-3107,-3 0 3146,0-1-598,-4 2 665,-1 0-1716,-4 3 1807,-4 2-40,-1 2 17,-4 3 1764,-3 3-1870,-2 3 591,-5 2-681,-2 3 3097,-5 1-3119,-2 4 298,-3 2-310,-1 4-3107,0 3 3080,3 2-1543,3-1 1570,3 2-1682,4-2 1676,3 0 111,3 0-127,2-2 1734,2-1-1745,0 2 1622,2-5-1600,1 1 6,6-4 5,-1-3 3442,12 0-3413,-7-4 4,8-2 7,-6-3 10,0-3 29,0-2 28,0 0 5,-1-2 17,-2 0 17,0 0-12,-3 1 158,3-4-175,-4 6-10,1-3-28,-5 8-23,-1 2-28,-1 2-45,-1 1 1,1 2-1,2 4 23,3 5-17,1 5-6,3 4 6,0 5-22,4 20 5,-5-6-1570,1 16 1503,-7-9-93,-4-9 1,-2 1-2994,-5 22 2988,2-22 0,-2 1-409,-4-2 0,-3-2-1402,-2-2 0,-2-1 1993,-2 2 0,1-4 0,0-1 0,11-20 0</inkml:trace>
  <inkml:trace contextRef="#ctx0" brushRef="#br0" timeOffset="164139">20348 7757 24598,'5'-48'537,"0"0"1,-1 5 0,-1 7-208,-2 18 171,-1 7-310,0 3-74,0 6-101,0 0-139,0 8 111,0 2 29,0 10-3,0 17-98,0-5-107,0 15-3462,1-9 2903,2 0-4023,9 19 4206,2-10 0,-6-15 0,-3-20 0</inkml:trace>
  <inkml:trace contextRef="#ctx0" brushRef="#br0" timeOffset="164514">20826 7146 22110,'-51'-5'248,"1"0"1,4 0-1,6 5-91,12 11 56,-7 10-4386,11-2 4241,-3 6 836,13-4-854,4 0 12,1 8-40,6-7 6,0 4 6,8-4 5,2-8 12,5 3 117,10-5-62,-4-4 29,7-2 27,-8-4 23,0-4 218,6-5-185,-7-2 23,3-6 225,-6-6-114,-7-5-122,0-9-140,-7 6-6,-2 3 3386,-2 8-3403,0 4 0,-1 1-16,1 4 16,-1 0-101,3 6-44,-1 0-96,3 3-27,0 0-29,-1 1-117,-1 4-180,-1 4-475,0 4-1183,0 4-7185,1 0 8522,2 0 0,1-8 0,0-3 0</inkml:trace>
  <inkml:trace contextRef="#ctx0" brushRef="#br0" timeOffset="164840">21215 7355 25954,'-15'54'9,"1"0"0,0-4 1,4-8-22,9-13 35,-1 8-18,0-12 1,0 3-6,1-14 162,0-3 387,1-6-190,0-1-46,2-7-100,2-2-101,5-7-50,3-3-1,4-5 57,18-15-45,-3 6-12,16-9 3,-20 20 1,0 0-20,2 2 0,0 1-1,25-16-2621,-8 11 2600,-20 11-12,-1 4-11,-2 3-22,1 2-314,12 7-2229,3 8-7266,-2 1 9119,-7 1 1,-20-10-1,-4-4 1</inkml:trace>
  <inkml:trace contextRef="#ctx0" brushRef="#br0" timeOffset="169772">12665 14612 25186,'10'-41'317,"1"-1"1,-2 4-1,-2 11-261,-6 23-117,-1 4 27,-2 4 12,0 2 33,-2 8 11,-2 5-22,-2 6-16,-1 7-24,-2 4-49,-2 4-1961,1 0 1703,0 1-2443,-4 16 896,6-14-2396,-1 11 4290,8-14 0,1-20 0,1-1 0</inkml:trace>
  <inkml:trace contextRef="#ctx0" brushRef="#br0" timeOffset="170148">12958 14249 18846,'-42'-10'-13,"-1"1"0,3-1 0,9 9 1941,17 18-1979,2 2-16,3 0-11,2 1 792,3 9-842,4-7 476,4 4-466,4-9 23,5-2 1646,2-1-1573,13-1-3230,-5-4 3319,7-2 90,-11-5-4,-2-4 127,-3-3 716,1-16-682,-8 4 247,2-23-315,-9 18-33,-1-8-17,-1 9-28,-2 2-23,-1 1 1,0 3 112,-1 0-163,2 6-45,-1 2 3301,3 5-3424,0 2 1,0 0-118,0 0-130,-1 8 152,-1 2-67,-2 9-106,1 3-130,1 3-173,1 3-275,1 4-3845,2 3 2462,3 1-7529,6 13 8523,-2-16 0,0-2 0,-4-22 0</inkml:trace>
  <inkml:trace contextRef="#ctx0" brushRef="#br0" timeOffset="170473">13233 14589 18936,'1'-6'4956,"0"1"-2682,-1 5-2346,1-27 49,0 25 23,1-16 0,-2 41 0,0-3 6,0 8-23,0 2 23,0-7-1,0 5 1,0-11-6,0-4 5,0-2 23,0-5 202,0-2-12,0-3 298,3-4-320,2-3-68,5-6 12,11-16-78,0 3 44,22-21-61,-13 17-11,11-6 5,-13 14-5,1 2 5,-2 3-6,7 1-27,-10 7-23,5 1 23,-12 6-29,0 5 1,0 3-12,-1 4-27,-2 4-3404,0 4 3325,-2 3-1288,-1 22 571,-6-7-818,0 15 1675,-11 10 0,4-35 0,-4 13 0</inkml:trace>
  <inkml:trace contextRef="#ctx0" brushRef="#br0" timeOffset="171423">14162 14595 23030,'2'-45'749,"1"0"0,-1 0 0,1-17 0,0 8-323,-3 10-62,0 7-56,0 6-4285,0 9 4207,0 4 786,-1 7-887,0 4-57,-1 4-49,2 1-141,-2 2 17,1 1 3415,0 4-3376,-1 4 51,-1 23 0,-1 21-11,-1 5-1473,2-24 1,0 2 1289,-1 5 1,0 2-328,-1 5 0,1 1-1114,-1 0 1,1-1 1096,0-4 0,1-1-748,1-6 1,2-3-78,-1 13 282,0 6 184,1-28 281,0-7-23,-1-7 605,-3-14 230,0-6 201,-4-12-85,3-3 456,-1-5 3053,-3-20-3093,3 7-1054,-3-19 1009,5 12-17,0-6-677,2-1 537,0-2-72,2 0-46,3 2-58,0 19 0,1 0-64,5-15-161,-3 19 1,1 3 53,5-5-47,-1 5-48,3 5-23,0 4 1041,3 4-1069,2 3-5,4 3 744,3 3-767,25 3 0,-9 13 1,1 3 726,-7-3 1,0 2-739,10 8 0,-4 4-33,5 13-34,-17-5 0,-1 2 11,-8-6 0,-2 1-14,6 8 0,-4 3-140,-9 3 1,-5 0 119,-3-9 1,-1 0 16,-4 10 0,-5 0-44,-12 14 55,-12-4-302,2-19 0,-5-2 367,-6-3 0,-2-3-902,0 1 1,-1-2 892,-2-6 1,0-4-99,0-5 1,2-3-87,-20 2-325,17-10 0,3-3-700,4-6-1375,-1-12 2607,25-3 0,8 11 0,4 0 0</inkml:trace>
  <inkml:trace contextRef="#ctx0" brushRef="#br0" timeOffset="171839">15181 14512 24435,'-17'34'364,"6"-6"96,21-25-191,0-1 22,4 0-61,-2-5-17,2-2-45,0-3-56,2-2 44,0-3-21,1-2-3387,-1-2 3381,1-3-6,-2-1-486,-1-2 480,-1-1 163,0-8-123,-5 9 5,-2-2 18,-5 12 49,-4 2 2989,-2 3-3150,-4 0-52,-11 3-32,1 3 681,-9-1-709,-6 9 21,8 1-38,-17 14 33,21-4-12,-3 7 7,11-2-62,-1 13-1,5-5-473,0 11 339,6-8-100,3 2-135,2 2-4273,11 18 3646,3-14-312,3-9 1,6-3-4407,29 3 1811,3-4-4087,0-16 8086,-21-10 0,-17-2 0,-7 0 0</inkml:trace>
  <inkml:trace contextRef="#ctx0" brushRef="#br0" timeOffset="172532">15756 14688 16911,'40'-49'998,"1"1"1,-5 3 0,-7 7-338,-18 14 1745,-5 2-1913,-2 2-90,-3 3 661,-1 1-588,-5-1 198,-4 1-568,0 3-10,-2 4-29,5 5 1242,0 1-1281,-1 1-17,2 1 6,-2 1-1,0 0-16,-4 2 0,3 1-28,-3 1 23,4 0-6,1 0 5,0-1 17,2 0-11,1 0 6,0 0-12,1-1 12,-1 0-6,0 0 5,1-2 7,1 2 161,0-2-106,0 1-39,0 0-5,-2-1-23,-1 0 17,0 0-17,-2 0 0,-2 0-6,1 0-11,1 0 6,0 0-6,0 1 6,1 1 0,-2 2 11,0 2 0,-2 3 0,-2 2 0,-2 3-11,-1 2 11,-1 2-6,0 2-5,1 1-6,2 1-56,0 9 51,6-7-17,0 5 11,5-9 5,5-2 1,2-1 11,6-2 22,14 1-11,-3-7 22,11-1 1,-7-6 5,-1-4 5,-1-2 34,-2-4 17,-2-4 28,-3-1 40,-3-2-3399,-1-1 3398,-3-2-34,-1-2-104,-2-1-13,-1-1 0,0 2 0,-2 0 0,-2 4 0,-1 3 0,0 3 0,-2 3 0,1 4 0,-1 1 0,0 1 3380,0 7-3380,0 2 0,0 25 0,2-2 0,0 20 0,0-3-800,0 5 800,0 5 0,-2 4 0,-1-29 0,0 2 0,-1 1 0,-1 1-1558,-2 3 1,0 0 1557,-3 3 0,0 1 0,-2 2 0,0 0-356,-1 1 1,-2 2 355,-1-5 0,-1 3 0,1-3-45,-4 6 0,-1 0-34,3-10 1,-1 2-1,-2-3-81,-8 7 1,-1-6 44,2-9 0,-1-4 109,2 0 1,0-6-17,-11-8-73,19-24-79,2-11-78,5-13-106,4-12-152,4-12 155,5 25 0,3-2-234,1-5 1,2 0 79,4-3 0,3-1-2768,2 3 0,3-1 0,-1 2 2599,1 0 0,-1 1 1,4-3-1,-3 8 0,-9 14 1</inkml:trace>
  <inkml:trace contextRef="#ctx0" brushRef="#br0" timeOffset="172918">16452 14326 27230,'-8'-14'516,"0"2"-455,8 12-335,0 0 195,0 6 40,2 2 34,7 20-7,-1-3-21,8 16-287,-4-3 247,1 4 0,0 5-27,-1 1-480,-3 2 479,-1-2 17,-5-5 45,-1-4 28,-5-9 11,-2-4 17,-5-6-6,-3-4 34,-3-4 16,-2-5 12,1-3 285,0-3-157,-3-7-89,6-1-11,-1-7-6,8-1 441,2-2-480,3-2-3408,0-3 3357,2-2-1608,4-2 1552,2-1-301,18-11-454,17 0-84,5 3-1052,-6 18 1,2 3-3998,13 0 1374,-19 7 0,-2 1 4565,7 1 0,-20 3 0,-8 1 0</inkml:trace>
  <inkml:trace contextRef="#ctx0" brushRef="#br0" timeOffset="173299">17143 14550 23640,'5'0'2510,"0"0"-898,-5 0-1673,2-12 33,-2 8-51,5-8 51,9 13 40,0 0-12,10 0 28,-5-1-34,1-1 12,0-1 10,0-1-4,-2-2 10,-3-1 12,-2-2-1,-3 0 40,-2-1 17,-4-8-12,-5-4-56,-2 0 1,-7 1-1,-2 8-55,-2 1 49,-3 1 7,-1 3 16,-13-1 0,-3 4-16,1 1 10,3 3-22,12 2-39,-2 7 40,7 0-3416,-3 5 3399,9 1-29,0 10-11,4 9 17,2-1-61,6 1-1130,19-5 0,12 3 0,-3-5 513,15 9-439,-5-7 1,8 4 0,-7-10-8687,3-13 9520,12 0 1,-41-8-1,-7-1 1</inkml:trace>
  <inkml:trace contextRef="#ctx0" brushRef="#br0" timeOffset="174257">17834 14377 19585,'-1'4'3736,"1"-1"-935,0-3-2773,2-3 0,-4 12-12,3-3-4,-5 11-12,3-3 0,-1-1 0,2 0 11,3 4-6,0-5 18,3 4-1,2-8 1,0 0 38,1-3 29,1-2 27,2-1 18,1-1 61,8-4-112,-4-2 11,6-4 11,-7-1-3246,4-9 3269,-6 3 168,2-16-34,-9 1-11,-2-7-140,-5 8-39,-5 9 22,-7 7-71,-10 5-24,0 2 0,-7 4 0,6 4 0,-2 2 0,-7 9 0,9 1 0,-5 6 0,12-1-7,0 1-32,3 3-62,0 13-392,7-7 398,1 10-51,10-11-302,15 16 62,3-10-163,15 10-285,-3-15-393,4-1-851,3-4-3551,0-3 5097,4-2 1,-22-9 0,-2-1-1</inkml:trace>
  <inkml:trace contextRef="#ctx0" brushRef="#br0" timeOffset="174864">18954 14203 23831,'7'-60'858,"1"0"1,-2 8 0,0 7-523,-1 13-39,-3 14-95,-2 13-74,0 2-116,-1 2-18,-2 3-11,-3 3 12,-4 6 27,-5 7-11,-5 7-1564,-6 9 1570,-5 8-6,-1 7-6,14-20 1,1 0-1436,-1 3 0,1 0 1430,-1 3 0,1 0-3,1 2 0,0 1 0,1 0 0,1 1-952,1 0 1,1-1 957,2 0 0,0 0-643,3-2 1,1 0 636,1-2 0,2-1-85,0 30 37,11-5-27,9-3-68,16-6 14,-11-26 1,2-1-88,6-1 1,1-3-202,5 0 0,4-1-1681,1-4 1,4-1 0,0-1 2100,14 3 0,0-2 0,-6-1 0,-5-2 0,9-1 0</inkml:trace>
  <inkml:trace contextRef="#ctx0" brushRef="#br0" timeOffset="175850">19636 14542 20162,'0'-7'3293,"0"1"-2503,0 6-163,0 0 247,-8-68-566,5 46-165,-1-17 0,0 5 103,3 25-55,0 4-79,1 2-67,-1 1-191,1 2 79,-2 4 39,0 9 50,0 3-33,0 10 28,0-2-12,-4 19 23,1-9-31,0-2 1,0 0 2,-3 6 5,-1 12-281,2-18 276,1-3 6,0-4-1,0-1 7,-1 0-24,2-8 18,0 0 16,4-10 135,0-2 640,0-3-629,4-14-129,0 0-11,4-14-11,-1 2 17,0-4-29,5-24 23,-2 9 0,3-17 0,-5 16-671,3-15 694,-4 18 66,3-15-61,-7 33-11,1 0 39,-3 15-73,1 6-55,-1 0-35,-1 3 649,0 6-603,-3 9 50,-1 15-23,-1 17-3403,2-4 3392,1 5-78,2 4-849,0-12 821,1 13-372,2-3 42,0-15-3625,6 27-3932,-3-36 7519,2 9 1,-4-28-1,-2-3 1</inkml:trace>
  <inkml:trace contextRef="#ctx0" brushRef="#br0" timeOffset="176125">20150 14004 23556,'-3'-6'2118,"0"2"-1575,3 4 22,0 0-542,0-6-1,10 18-5,5 1-3,7 15 0,3 4-1150,-5-6 1,2 0 1137,8 12 1,0 1-6,-5-8 1,-1 0-7,0 0 1,0 3-136,7 13 1,-3 5 81,-6 0 1,-3 2-656,0-2 1,-4 1 626,-10-4 0,-8-3-50,-4-14 0,-3-3-78,-5 1 0,-3-1-130,-2 0 0,-3-1-299,-1-2 1,-3 1 291,-19 11 1,1-2-1,3-2 1,11-11-1,0-1 1</inkml:trace>
  <inkml:trace contextRef="#ctx0" brushRef="#br0" timeOffset="177051">21743 14344 16903,'-7'0'4279,"2"0"-3067,5 0 1841,0 0-2891,-53-6 67,40 4-173,-40-4-50,55 6 36,0-2-53,5 2-3230,4-4 3219,9 1-185,9-2 67,12-1-844,11-1 648,11 1 117,-29 3 1,1 1-57,2-1 1,0 1-87,-1 1 0,0 0-548,-1 0 1,-1 0-280,27 1-279,-10 1 330,-5 4-443,-23 0 445,-5 3 245,-26 0 273,-8 2 158,-12 2 224,-8 2 325,-6 2-8,-5 1 382,-3 2 192,-1 0 212,-1 1 163,2-1 100,2 1 45,4-3-56,3-1-88,5-2-109,5-2 1153,5-3-1432,6-1-157,5-3-128,5-1-96,5-2-95,2-1 62,3 0-96,7-1-27,4 0-6,12-2-73,8-2-51,12-2 730,10-3-768,8-2-380,-29 5 1,0 0 417,0 0 1,1-2 16,9-5 1,0-1-1052,15-9 1076,-22 6 1,-4-1 69,2-13 29,-8-2 0,-8-2 33,-7-1-22,-5 0 5,-7 2 115,-13-13 193,-10 5-150,-4 2 32,0 11 36,10 14-8,4 3 481,4 5-587,3 1 691,4 4-836,2 1 1109,1 1-1255,1 4 6,6 10 50,0 2 11,7 13-11,3-2-538,1 6 510,2 3-5,0 4-40,-7-11 1,-2 2-35,1 17 4,-5-15 0,-2-1-267,-12 15-420,-6 2-1276,-12 0 2055,7-20 0,0-2 0,-2 2 0,-1-1 0</inkml:trace>
  <inkml:trace contextRef="#ctx0" brushRef="#br0" timeOffset="177458">23373 14164 27313,'-46'14'0,"0"1"0,3-2 0,6 3 0,10 11-1146,0 4 1129,6 0 0,2 3-16,7 1-1,4 0 17,5-1-3388,4-1 3388,6-2 11,6-1 846,6-2-840,7-2-23,23 8 12,-18-20 0,1-1-163,0 0 0,1-1 182,-1-5 1,-2-1 434,10-4-415,-4-4 11,-4-4 2563,-4-5-2518,-4-6 17,-5-2 5,-3-4-194,-5-3 183,-5-4 51,-5-18-84,-8 8-29,-6-14 1,-7 16-6,-5 1 17,-5 2-29,-4 3-16,-4 3-28,-4 3-1643,-2 4 1564,1 2-139,2 6-331,4 2-1316,6 6 1893,2 1 0,15 4 0,2 0 0</inkml:trace>
  <inkml:trace contextRef="#ctx0" brushRef="#br0" timeOffset="179716">12062 16722 23317,'3'-49'590,"0"-1"0,-1 6 0,1 6 6,0 17-294,-1 5 10,0 6-155,-2 3-46,0 4-357,0 2 273,0 8-78,0 13 46,-2 18-40,-5 20-28,1-5-2145,-5 3 1943,3-16-179,0 1-252,1-2-335,3-2-483,2-3-1136,4-4 2660,4-1 0,-3-14 0,3-2 0</inkml:trace>
  <inkml:trace contextRef="#ctx0" brushRef="#br0" timeOffset="180091">12491 16293 19340,'-22'-39'263,"0"-1"0,3 4 1,1 10 851,5 23-1081,0 4 44,-14 12-27,5 2-11,-10 9 11,8 0-23,-1 0-11,3 1-17,2 1-12,5 1 257,2 9-245,8-10-16,9 12 21,5-20 12,10 0 56,11-7-28,-3-7-1,10 0 597,-8-5-597,0-3 12,0-3 17,-2-3 207,7-10-89,-11 3-105,2-7 171,-14 6 23,-3 0 0,-5-1 8,-1 1-69,-4 0-23,-1 0-50,-4 3-28,-1 2-68,-3 2-28,0 2-27,-2 4-40,0 1-106,-8 3 21,4 3-21,-5 4-17,6 4-50,1 4-73,1 5-796,-4 16 85,7-5-634,0 12-1730,8-11-5265,1-3 8631,2-5 0,0-11 0,0-6 0</inkml:trace>
  <inkml:trace contextRef="#ctx0" brushRef="#br0" timeOffset="180463">12872 16560 22610,'1'-4'2441,"-1"0"-1387,0 4-1037,-1-11-6,-6 28-6,0-11 7,-6 30-1,0-6-4251,-1 2 4240,-2 2 106,-1 2-106,0-1-5,-1-1-6,2-2-12,2-3 23,4-5-39,3 2 33,3-10-16,2 0 50,2-12 22,0-2 23,3-1 28,1-3-11,6-3 5,3-3 3011,5-6-2938,21-12 710,-7 2-827,15-9 27,-12 7-33,1 0-11,1 0-1,-1 2-44,0 1 39,-1 3-11,-2 3-12,-3 3-10,-5 3-3295,-3 4 3272,-4 4-12,-2 1-16,-4 4-44,-1 3 190,-1 4-599,2 15 5,-3-3-303,1 11-493,-3-4-1164,-1 0 2464,1 4 0,-3-15 0,-1 0 0</inkml:trace>
  <inkml:trace contextRef="#ctx0" brushRef="#br0" timeOffset="181126">13851 16688 22781,'14'-54'739,"-1"1"0,3-3 1,-1 6-326,0 13 314,7-10-476,-14 28-89,0 3-85,-7 13-190,0 2-123,-1 8 162,0 4 62,0 10 28,0 6-5366,0 5 5354,0 6 1,-2 4 892,-2 3-982,-3-11 0,0 2-101,-7 20 31,4-20 0,1 2-392,-1 0 0,1-1-306,-4 18 455,6-21 0,1 1-2454,0 20 62,2-13 1652,2-5 1104,0-20 212,1-18 3525,-5-17-3015,3-3 134,-4-14-2403,2 2 2465,1-5-1618,0-6 1517,3-5-380,2 10 0,2-2 117,4-22-99,3 10 1,2 0-53,9-7-202,-6 23 0,1 0 107,8-9-46,0 4-61,-1 4-56,-2 6-33,-1 5-1,7-2-78,18 7-22,-6 6 684,13 11-690,-17 12-51,19 19 23,-14 1 19,-14-7 1,-1 3-40,-4 6 1,-4 2-16,6 20 15,-10-18 1,-3 3-80,-9 3 1,-5-1-25,-7 22 100,1-21 1,-5 1-62,-9-2 0,-3-3 95,6-7 1,-2-2 4,-8 7 1,-2-2-20,-2-6 1,0-3-15,-21 9-14,20-13 0,0-2-310,-14-2-454,2-5-1239,2-5 2085,-1-4 0,23 0 0,3-2 0</inkml:trace>
  <inkml:trace contextRef="#ctx0" brushRef="#br0" timeOffset="181566">14705 16771 19899,'0'9'3876,"0"-2"-3221,0-7 140,0 0-806,29 7 61,2 0-27,16 4-646,-8-3 623,-11-5 176,-2-1-142,-2-1 17,-1-1 112,3-5 145,4-8-157,-6 1 22,-2-6-10,-14 6 507,-2-1-530,-2-2 89,0-10-100,-2 3-11,-1-6-1,-3 7 7,-1 2 100,-5-3-124,1 8 1,-3-1-28,-4 9-62,-8 3-16,-13 7-7,2 4-4,-1 8-29,11 0-140,-8 20-3302,16-11 3336,-4 15-1127,17-14 908,7 2-922,15 16-1170,7-12 0,4-1-61,-6-6 0,2 0 2141,15 7 0,-3-5 0,-10-12 0,-2-2 0</inkml:trace>
  <inkml:trace contextRef="#ctx0" brushRef="#br0" timeOffset="181999">15758 16866 21108,'15'-54'1667,"0"0"1,-2 10-1,-3 5-950,-13-3-510,-3 21-83,-6-1-57,-3 11-28,-5 3-11,-8 4 11,-28 5-22,6 5 0,4 5 0,0 1-2102,-11 11 2076,21-8 1,2 2-9,-7 10-777,6 0 755,8 1-85,6-1 68,7 0 0,6-2 22,4-3 6,3-2 11,6-3 0,15 1 17,18-6 45,25-3 1252,-5-9-1275,3-7 28,-20-5 23,-5-2 833,7-8-581,-9-2-146,-4 2-16,-13 4-12,-11 11 68,-3 3-95,-2 2-270,-1 1 96,-1 7 16,-1 2 34,0 10 634,-1 5-640,-2 27 12,-1-14 0,0 2-269,-1 2 1,0 1 251,-3 5 0,-1 3-1597,-6 10 0,0 0 1574,2-11 1,0 2-10,2-8 0,-1 3 0,0 1-456,0 0 1,0 0 0,1 1 384,3-3 0,0 0 0,1 0 86,0-1 0,0-1 0,1-1 5,2 7 1,3-5 34,-1 8 55,-6-18-39,-1-9-17,-6-16 390,3-16-474,-2-7-425,-11-34-23,6 2 1087,6 12 1,1-3-4415,2-10 1,2-2 3847,3 5 0,0 2 0,0 4 0,2 2 0,2-6 0</inkml:trace>
  <inkml:trace contextRef="#ctx0" brushRef="#br0" timeOffset="182482">16331 16562 27135,'4'-36'-358,"-1"8"235,-3 31 50,0 2 45,1 3 33,2 4-5,1 4-11,3 3-34,5 18-3386,-4-8 3370,2 12-1,-8-11-1580,0-2 1580,-6 1 28,-5-3 34,-7-2-112,-17 2 145,5-9 85,-19 1 100,17-14-139,3-3 2572,11-5-2550,10-3 2279,3-4-2257,2-8-123,5 1 295,3-8-301,7 5-5,6-1-56,9 2 0,4 0-45,13-5-317,-7 5 0,2 2 171,12 1-162,2 1-196,2 1-275,0 1-352,-1 2-1449,-19 4 1,1 1 2691,20-4 0,-8 2 0,-27 5 0</inkml:trace>
  <inkml:trace contextRef="#ctx0" brushRef="#br0" timeOffset="183224">16880 16572 25292,'11'7'39,"3"-1"-39,7-3-5694,5-1 5633,1-1 1402,2 0-1458,14-1 61,-10-2 28,9 0 876,-16-4-848,-3 0 56,-3-2-11,-4-1 22,-3-2 17,-1 1 11,-4-3 18,0 0-18,-4 0 28,0 0 12,-3 0 3593,0-4-3566,-2 4-27,-2-1-12,-3 6-34,-1 1-5,-3 0-16,-1 0-1,-3 2 6,-2 1-17,-1 2 50,-3 1-44,-1 1-6,-1 3 33,-9 4-78,9 1 1,-5 2-24,12 0-4,2 0 4,2 2 1,2 2-11,2 2-85,2 12 51,3-5-22,2 10-40,5-7-72,5 0-84,6 1-606,20 10-2637,-4-9 2688,17 5-89,-11-13-370,4-4 269,0-3-50,2-4-12,-3-5 61,0-1 141,-3-3 100,-2-4 107,-4-2 117,-2-5 191,-2-1 275,-2-3 330,0-1 352,-4-2 293,0-1 234,-5-2 106,-2-1 1216,2-10-1321,-7 8-85,2-4-135,-8 11 461,-2 2-925,-3 5 2562,-2 1-2798,-1 5 361,-4 1-490,0 1-32,-2 0 4,-7 1-10,0 0-40,-1 1-5,6 2-28,5 1 5,3 1 6,1 2 6,2 1-12,1-1 34,3 2 6,1 0-12,6 0-5,2 0 17,4 0-1,3-1-3385,4 0 3368,2-3 7,2 0-1,10-3 51,-10-2-11,5-3 27,-14-3 23,-4-2 23,-3 0 5,-2-2 11,-3-2 62,-2-8-85,-2 3-10,-4-4 0,-1 6-1,-3 1 1,-3 1-17,-1 2-12,-2 2-16,-3 1-23,-2 3-5,-2 2 28,-14 1-39,8 2-12,-10 4 0,14 1-10,1 5 3391,3 1-3398,1 3-55,-2 11 50,5-2-17,0 9-100,9 8 44,6-7-62,5 10-72,6-10-790,19 13-393,-3-10-318,15 8-3166,-7-14 4902,9-1 0,-20-12 0,-2-3 0</inkml:trace>
  <inkml:trace contextRef="#ctx0" brushRef="#br0" timeOffset="183481">18861 16272 20252,'0'-8'4144,"0"1"-3489,0 7-5318,0 0 4854,-58-60-40,33 43 609,-11-15 1,0 3-688,13 27 831,-2 2-870,0 5-1,-1 2-2284,-2 6 2262,-2 3-11,-1 5 0,-1 5-1523,0 6 1518,-2 5-841,2 5 841,1 3 10,3 3 1,4 1-17,10-15 0,2 2 484,4 1 1,1 0-477,1 1 0,3-2 781,5-1 0,4-3-851,10 14 1357,11 0-1592,6-1-342,9-1-6,-19-22 1,1-1-919,3 1 0,1-1 1574,6 2 0,-1-1 0,2 2 0,0-2 0</inkml:trace>
  <inkml:trace contextRef="#ctx0" brushRef="#br0" timeOffset="184208">19446 16518 22502,'20'-11'-123,"-3"2"1065,-17 9-1026,0 0 444,-2 2-287,-1-1 358,-7 3-123,-9 0 665,-8 0-704,3-2 11,3-4 202,9-4-320,6-1-55,1-6 49,4-10-83,6-8-39,19-23-6,-3 17-17,22-8-22,-20 30-12,7 1 7,-10 9-12,0 3-23,12 6 12,4 14 5,0 2 1,-4 12-3393,-15-3 3404,-5 2-1218,-6 3 1223,-5 3-208,-22 21 202,-3-11-753,2-14 0,-3-2 765,1-6 0,-1-3-9,-3 3 1,-1-1 2,-2 0 0,-1-1-3,-1 0 1,-1 0 681,-9 4 0,-2 0-654,7-6 1,-1-2 474,-1 1 0,2-3-354,-7-1 229,21-12-223,16-8 2487,5-9-2571,4-1 914,11-16-949,2 12-16,11-6-2849,-1 10 2827,6 2-6,23 1-1074,-18 7 1,2 1 1064,0 0 1,1 1-427,5 1 0,-1 1 384,-9 1 1,-1 1-123,2-1 0,2 1-180,13 4 0,2 0-434,0 0 0,0 0 64,-1 1 1,-1 0-788,-6-1 1,-3 0 1537,13 2 0,-34-6 0,-7 0 0</inkml:trace>
  <inkml:trace contextRef="#ctx0" brushRef="#br0" timeOffset="184482">20208 16150 26194,'-23'-42'407,"0"0"0,1 4 0,8 11-362,12 23-123,2 3 78,13 13-6,1 1-11,16 16-780,3 0 769,5 8-1320,6 5 1342,-22-18 1,2 1-4,7 16 1,1 1 5,-9-10 1,-1 2 4,6 9 1,-3 3-45,-7-1 0,-4-1 8,-5-11 1,-2 1-1355,2 9 0,-4 0 1222,-10-3 1,-6 0-283,-3 1 0,-5 0-2141,-10 10 1,-2-2-2229,4-13 0,0-3 4817,0-5 0,4-4 0,5-8 0,8-7 0</inkml:trace>
  <inkml:trace contextRef="#ctx0" brushRef="#br0" timeOffset="185267">20977 16487 24547,'31'-10'-234,"-1"-1"1,1 1 0,1 3-86,31 7-575,-28 2 1,0 0 716,2 0 1,0 2 11,0 0 0,0 2 22,-1 0 0,-1 0-12,-2 1 1,-1 0-289,3 3 1,-2 1-156,10 11 240,-10-1 156,-36-1 73,-21-6 17,-17-1 34,-13 2-228,23-8 0,-3 0 398,-18 3 1,-4 0 173,0 0 0,-3 1 113,8-2 0,-2 0 0,4 0-234,0 0 1,4-1-54,2 0 1,8-1 41,16-2-2905,8-1 2877,6-2 691,5-2-573,5 0-5,6 0-57,9 0-84,8 0-10,34-4-345,-24 1 1,3 0 279,14-3 0,0 0 11,-10 1 0,-1 0 2,-4-1 1,-2-1 140,22-11 604,-12-9-313,-3-14-258,-24 3 2995,-12-4-2854,-19-6-152,0 11 39,-9-12 343,-7 6-3259,7 13 2978,-5-4-1612,11 18 1567,2 4 67,3 4-157,3 3-38,1 2-118,3 2 2133,0 0-2166,9 14 55,1 0 2932,11 16-2943,2 0-34,-2-4 1,3 2-85,13 17-11,-10-14 1,-1 0-298,10 14-3321,-2-1 2723,-8 1-3448,-15-13 1,-3 1 4471,-5 18 0,-1-7 0,-8-21 0</inkml:trace>
  <inkml:trace contextRef="#ctx0" brushRef="#br0" timeOffset="187879">22880 16408 17804,'0'-7'4487,"1"2"-2903,-1 5 651,0 0-2089,7-59-135,-5 45-39,5-45-61,-7 63 72,0 2 17,0 6 45,-1 20-34,0-4-3370,-2 31 3359,2-20 12,0 12-906,-1-15 872,2 0 16,0 0-5,0 0-62,2 10 84,0-11-1968,2 6 1945,-2-17 7,-1-5 10,0-2 631,-1-6-580,0-2 115,0-5 210,-1-1 2083,0-3-2212,-4-9 3196,2-2-3403,-4-9-22,-2-13-12,2 4-6,-3-11 40,4-10-28,1 10-837,1-14 848,2 14 17,1 3-6,0 3 23,0 4-3119,0 6 3124,0 6-539,1 5 517,0 6-84,-2 4-140,2 1 605,-2 6-488,0 2 3138,-2 8-3065,0 4 1,-2 7-12,1 3 0,-1 3-6,1 2 12,1 2 16,1 1-28,1 0 6,2 15-16,3-13 135,0 8-130,2-18-376,0-4 381,0-6 6,-2-4 11,0-6 34,-1-3 28,0-3 725,-2-1-731,0-5 395,0-2-429,0-7-10,0-5-1,0-6-5,0-4 11,-2-6-791,0-3 785,-2-5-2,2 9 0,0-2 30,-1-18-28,1 17 1,1 1-2924,0-12 2957,0 5 5,1 7 23,0 7-5,0 9-7,0 6-16,-2 5 494,2 4-600,-2 3 3164,1 1-3215,0 10 107,1 3-6,0 14 0,1 4 0,4 23-1037,1-11 1037,3 14-6,-1-16 0,4 17 1,-4-14-12,3 13 0,-7-19-196,-5 14-162,-3-13-683,-7 11-3827,-3-18 4123,-5 1 1,8-15-1,0-3 1</inkml:trace>
  <inkml:trace contextRef="#ctx0" brushRef="#br0" timeOffset="190161">12333 18059 17977,'0'-6'4010,"0"0"-3298,0 6 11,0 0-701,2 8-39,-3 8 6,0 11 0,-5 9-51,-8 23-3391,3-14 3307,-4 15-408,1-6-1801,5-15 1593,0 8-1164,7-19 217,4-3-1375,3-3-3924,3-5 7008,0-4 0,-2-7 0,-3-3 0</inkml:trace>
  <inkml:trace contextRef="#ctx0" brushRef="#br0" timeOffset="190519">12666 17761 16807,'-42'-10'-8,"0"1"1,3 0 0,8 8 1147,16 24-1168,1 1-5,4 0 10,1-2-1504,4-1 1482,2-3 793,2-2-782,2-2 1145,6 0-1089,0-4 6,7 0 17,-3-6 39,3-2 11,2-2 12,0-4 16,2-3 22,-1-5-1532,-1-1 1566,-1-2 1803,-2-2-1730,-2 1 743,-2-8-665,-4 6-56,-2-3-50,-3 8-27,-2 2-40,0 2-28,-1 2 3217,-2 1-3352,2 3 533,-1 0-650,3 3-314,-1 0 207,1 2-935,-1 15 264,1-3-3886,1 16 2558,4-8-2311,3 3-4023,3-2 8173,0-3 0,-4-10 0,-3-4 0</inkml:trace>
  <inkml:trace contextRef="#ctx0" brushRef="#br0" timeOffset="190869">13049 18041 26306,'-23'-12'-95,"1"20"67,16 20-11,-7 27 33,3-4-237,3-18 1,1 0 197,-5 28 173,4-18-156,3-14 62,3-17-67,0-5 33,1-4 128,5-4 179,2-3-150,17-14-3465,-2 0 3386,14-13-279,10-11 302,-20 18 0,1-1-29,9-8 1,-1 1-45,-7 6 0,-1 2-3,-1 2 1,-1 2 7,19-9-94,-3 10 27,-3 2-5,-6 11-23,-14 9-229,5 12 39,-8 3-2321,3 11 1877,-10 0-979,0 19-1842,-4-10-5686,1 11 9203,-3-23 0,-1-11 0,-1-8 0</inkml:trace>
  <inkml:trace contextRef="#ctx0" brushRef="#br0" timeOffset="191530">13999 18073 17674,'4'-45'614,"1"0"1,-1 3-1,2 6 2130,4 5-2386,0 4 1003,0 5-1098,0 6-61,-3 3 509,-2 6-683,-3 4 1996,0 1-2052,-2 7-17,1 3 0,1 8 23,1 7 11,1 8-6,0 7-587,0 7 554,-2 4-1115,-2 4 1104,-4 5 5,-2 2 25,1-29 0,-1 1-20,0 0 1,1 1 8,-2-2 0,1 2-420,-1 10 0,1 1 305,2-5 1,0 0 116,1 3 1,0-2-17,2 9 107,1-20-107,0-17 50,0-3 402,0-2-547,0-4 1032,-5-17-808,-4-17 39,-7-26-11,3 1-2299,0-6 2322,4 14 10,2-3-758,4 13 0,1 0 798,-1-22-260,4 22 1,1-1 228,2 3 0,2 1-34,3 0 0,1 0-64,0 0 0,1 2-477,13-24 465,-4 22-21,2 4-7,3 3 34,2 4-33,3 5 874,5 8 0,3 4-878,-3 5 1,0 3-9,9 0 1,-1 3-34,-9 6 0,-2 4 11,13 18-23,-2 7-16,-3 5-56,-5 6-28,-5 3 118,-8 1-107,-8 2 17,-7 1-29,-11 1 34,-8-17 1,-5-1-657,3-9 0,-4-2 749,-7 9 0,-3-3 5,4-11 1,-2-4-21,0 1 1,-2-2 2,0-2 1,-2 0-842,-13 1 0,0-2 768,10-5 1,0-2-68,-9 1 1,0-2-646,5-6 0,2-2-937,-15-5-2967,-8-5-4432,30-5 9109,6 1 0,12 6 0,4 3 0</inkml:trace>
  <inkml:trace contextRef="#ctx0" brushRef="#br0" timeOffset="192020">14749 18455 16829,'-3'0'6223,"0"0"-4156,3 0-2039,-13 3 0,9-2-23,-8 2 96,13-3-11,8 0 17,1 0 5,9-1-34,4-1-22,5-3 6,5-2-714,2-1 686,2-2 5,1-1-3182,-1-2 3194,-2 0-784,8-9 856,-14 5-511,3-6 540,-18 5 212,-5-1-230,-3-1 2600,-3 0-2510,-3-11-118,-4 7 23,-1-5 1210,-4 11-1260,-1 3-18,-2 3 875,0 3-863,-13 3-90,9 3 23,-10 3-28,12 3 22,-2 4 5,2 4-50,-2 3 34,2 3-17,0 1 6,2 3-34,2 0 118,1 14-348,4 6 51,5 1-455,6-1 230,7-13-150,6 1-242,4-3-621,7-1 16,6-4-486,6-2-1082,6-3-2517,5-5 5542,-19-5 0,-4-1 0,-9-2 0,-5-1 0</inkml:trace>
  <inkml:trace contextRef="#ctx0" brushRef="#br0" timeOffset="192453">15817 18399 14667,'3'-8'7074,"0"2"-5886,-3 6-253,14-72-162,-9 39-443,3-11 1,-1 0-1953,-7 15 2081,-2 4 111,-2 4-295,-4 5 480,-12 2-699,1 7-22,-11 1-17,2 8-2152,-3 4 2130,0 3-18,0 4-1991,4 4 2031,2 2-133,4 3 99,3 1-1501,3-1 1507,4 0 1459,2-2-1476,3-1 6,3-2-51,1 0 2218,3-2-2168,3-2 12,3-2 142,5-3-147,3-3 4,5-2 3402,16-4-3311,4-9-34,2-1-3285,-7-7 3380,-14 2 17,-3 1-1212,-1-3 1262,-3 1-135,-3 0 124,-1 0 156,-1-3-328,-3 7 2698,-1-2-2722,-3 9 1786,-2 3-1786,0 2 237,0 7-237,0 2 0,0 9 0,1 4 0,1 5 0,2 4 0,-1 4-1271,1 3 1271,-3 3 0,0 2 0,-1 4-7,0 0-2957,-2 0 2964,-6 15-136,-2-13-160,3-16 1,-2-1 4,-9 18-12,-5 3-931,-5 2 954,-5 0 154,15-28 0,-1 0 31,-19 21-17,28-36 95</inkml:trace>
  <inkml:trace contextRef="#ctx0" brushRef="#br0" timeOffset="192453">15463 19049 14827,'2'-9'0,"3"-15"0,4-2 0</inkml:trace>
  <inkml:trace contextRef="#ctx0" brushRef="#br0" timeOffset="192887">16215 18049 24519,'-31'-52'22,"11"11"515,31 41-537,6 1-3022,7 3 2994,6 4 300,4 4-294,4 4-12,2 4-27,1 4-29,0 3-5,-1 3-34,-3 2 397,-5 1-419,-6 2-28,-7 1 11,-7 2 289,-6 0-227,-5 0 3062,-7-3-2968,-4-3 7,-7-5 33,-3-4 5,-3-6-2260,-2-5 2266,0-4 107,-9-6 72,4-11 23,-2-11-157,12-3 168,6-32-179,11 20-45,3-20-17,8 22-11,6 1-33,5 1-29,5 1-173,22-6 22,-7 12 2701,14-5-2980,-12 14-170,0 2-1544,20-2-2948,-13 5 1659,13-1 3495,-17 5 0,-21 3 0,-2 1 0</inkml:trace>
  <inkml:trace contextRef="#ctx0" brushRef="#br0" timeOffset="193672">17024 18013 17216,'5'0'5411,"-1"0"-1855,-4 0-9166,-29 8 5599,21-4 1131,-22 9-1137,29-4-6,0 3 7,1 1 864,9 9-888,1-5 18,8 7 11,13-1 11,6-3 5,1-2 29,-2-8 39,-14-8 0,-4-1 11,-1-4 22,-3-2 0,0-5 34,-2-3-796,0-3 801,-3-2 96,-1-10-157,-2 4-6,-2-8 12,-2 9 140,-2-9-113,-1 9 2975,-4-12-2879,-4 15 1504,-5 1-1661,-4 9-56,-5 6-11,-4 9-1,4 1 12,2 7-28,7 0 6,1 3-28,-4 11 5,2 9-45,2 15 29,6-8-12,4 2-190,11-1 39,1-10-90,10 9-868,12-3-902,-3-10 930,13 5-246,-6-15-314,3-4-577,2-4-604,3-5-3317,19-3 4374,-31-7 0,1-2 2054,7-2 0,-1-2 999,18-13-387,-11-5 1317,-17 4 146,-4-1-107,-2-2-257,-3 0 1058,3-11-1791,-7 9 1589,3-21-1545,-12 24 203,-2-2-1105,-7 16 379,-6 5-592,0 2 12,-4-1-35,2 4-27,-1 0 1062,-3 2-1124,5 1-11,-3 2 0,4 4-17,3 0 1,0 3-63,3 6-38,5 10 105,2-5-21,10 10-12,-2-19 17,14 7 34,-9-11-6,14 0 11,-14-7 17,5-1 78,-5-8-50,-7-1 84,4-16-67,-9 5-6,-1-9-11,-2 6 84,-3-9-61,-1 10 5,-1-5 44,-5 9-72,1 5-11,-4 0-21,2 6-24,-2 2 0,-8 2-41,-4 1-26,-7 8 34,0 8-7,9 2-16,3 5 6,10-1-28,1 1 16,3 4-50,2 2-67,5 2-90,3 2-733,18 14-1863,12 3-1302,-9-20 0,2-1-5103,17 12 9270,-4-13 0,-27-19 0,-7-3 0</inkml:trace>
  <inkml:trace contextRef="#ctx0" brushRef="#br0" timeOffset="193937">18672 17739 28328,'-51'4'-15,"0"-1"0,-4 11 0,8 9-16,20 12 1,6 6-1474,-2-1 1,0 1 1491,1 2 1,3-1-9,7-9 1,1-1-978,1 0 0,1 0 977,2 0 0,0-1-13,0 31 5,3-5-11,7-2-1131,4-2 1114,6-4 39,-1-19 1,1-1-1440,8 11 1282,7 3 293,-6-22-1031,2-3-735,5-1-2216,4-4 3863,9 0 0,-19-8 0,0 0 0</inkml:trace>
  <inkml:trace contextRef="#ctx0" brushRef="#br0" timeOffset="194688">19143 18150 14765,'4'-47'382,"1"0"1,2-3 0,2 7 2056,5 16-2344,6-9 6,-5 15 1412,1 4-1457,0 2 221,1 2-255,0 3 2852,0 2-2863,1 3 207,0 3-218,-1 1-12,2 4 1,-1 2-11,1 4-51,7 14 34,-7-4 700,6 10-728,-9-6-6,-2 2-5,0 1-23,-3 1 197,-2 1-186,-5 1 6,-2 0 0,-7 0 34,-3 0 22,-18 8 28,1-11-3254,-24 11 3310,18-20 39,-10 0 62,17-9 78,2-4 45,4-2 268,3-1-201,1-2 298,0-4-180,3-4 3095,1-1-3359,6-5-150,4 6-12,1-3-11,3 5 0,2 0-23,2 1-5,2 1 17,4 0-6,2 1-11,3 2-5,3 0-1,5 3 1,0 3-12,4 3-59,-1 5 1,0 3 35,9 4-235,-3 2 1,-1 1 201,-5 1-17,3 8 12,-18-11-28,-6 0 22,-4-2 22,-5-1 12,-5 0 10,-5-1-27,-8 0-28,-4-1-342,-19 2 11,6-6-347,-13 0-633,15-8-1618,0-1 2701,-1-3 0,16 1 0,2-1 0</inkml:trace>
  <inkml:trace contextRef="#ctx0" brushRef="#br0" timeOffset="194943">19774 17765 21808,'1'-4'3709,"0"1"-1984,-1 3-1725,17-2 0,-2 13-17,17 6-9,-10 8 1,-2 3-5646,16 19 5662,-11-14 1,-1 0-20,10 20 377,-2 1-428,-2 1-27,-4 1 0,-4 0-113,-4-1-78,-6-1-83,-4-1-203,-7 0-341,-7-2-723,-5-3-3529,-8-7 5176,-5-1 0,10-19 0,0-4 0</inkml:trace>
  <inkml:trace contextRef="#ctx0" brushRef="#br0" timeOffset="195687">20795 18075 21444,'42'-21'1,"0"0"0,0-1 0,-1 2 0,-1 1 1,-3 5-8,-2 8 0,0 4-14,2-2 1,2 0-194,0 1 1,2 1 111,17 0 1,0 1-917,-15 0 0,-1 2 871,11-1 1,-4 2-253,7 4 820,-14 1-933,-13 2 91,-13 1 146,-10 3 151,-15 1 67,-12 3 17,-14 2-1742,-12 2 1736,-10 1 31,24-10 0,0-1 51,0 1 0,-2-1-1,-15 5 0,0 0 20,14-4 0,1-1 25,-11 4 1,3-1 136,-6 3 45,7-2 45,8-4 1727,8-3-1687,9-2-40,6-4-51,5 0-94,4-2 3075,3 0-3165,4 0 819,19-2-1083,31-1-16,8-1-399,-21 2 0,2 0 401,-5 0 1,-1 0-6,2 0 0,3 0-124,14-1 1,2-3 224,-6-1 0,0-1-1411,-2 1 0,-3-3 1592,-12 0 1,-6-2-1532,-1-7 1722,-10-2-756,-8-2 717,-6-2 474,-12-16-513,-4 8 33,-10-12 309,-14 0 161,-4 0-243,14 19 1,0 1 31,-12-9 2068,9 10-2102,14 12-85,4 3 2438,4 2-2533,2 4 1439,3 0-1735,1 3 98,3 3-88,3 1 29,8 7-23,5 4-11,6 4-6,4 5 12,3 4-3432,-1 2 3370,-2 3-229,1 18-2258,-13-10 2089,-2 14-1835,-15-14 894,-7-1-2816,-5 0 4239,-9 3 0,9-22 0,0 0 0</inkml:trace>
  <inkml:trace contextRef="#ctx0" brushRef="#br0" timeOffset="196329">22582 18025 25433,'-4'7'459,"0"-1"-341,4-6 1483,0 0-1489,0-2-11,-1-1-51,0-4 40,0-7-6,0-10-28,4-14-28,8-12-1730,4 16 1,2 1 1706,10-12 35,12-4-52,-14 31-10,11-1 5,-9 8 12,6 0-40,-11 8-67,9 12 67,-7 1 6,20 24 5,-4 14-1117,-20-23 0,-2 1 1123,1 3 0,-3 0-39,1 15 1770,-8 1-1753,-9 1-202,-14 1 213,-11 2 22,6-24 0,-3-1 0,-4 2 1,-2-1-721,-1 0 0,-4 1 700,-14 6 1,-4 1 8,5-5 0,-1 0 36,1-1 1,3-3 35,10-6 1,4-4 2397,3-3-2280,10-4 565,6-4-581,4-2 295,4-1-317,1-1 2464,2-4-2544,5-5-32,2-2-24,5-1 7,4 3-6,6 0-1,7 0 63,8 2-79,-2 2 0,4 1-1750,-8 1 1,2 1 1626,14-2 0,2 1-521,8 2 0,-1 0-887,-12 0 0,0 0-752,13 1 1,0 0 1955,-13 0 0,-5 0 1,3 1-1,-2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6:12:23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11710 5793 19277,'8'-58'649,"1"0"1,0 4 0,-3 6-214,-2 0-21,0 5-22,-1 3 1257,1 7-1291,0 7-40,-2 7 522,0 6-679,-2 6-83,0 4 91,0 2-221,-3 11 921,-1 3-865,-5 15 12,-2 4-3316,-2 9 3299,-3 6-11,-1 6-995,1 2 872,0 3-124,2 1-179,4 1-297,5 0-520,3 1-1424,6-1-6620,0-6 8810,5-10 0,-5-21 0,0-10 0</inkml:trace>
  <inkml:trace contextRef="#ctx0" brushRef="#br0" timeOffset="390">12068 4966 15861,'-31'-37'520,"0"0"1,1 0 0,0 3 0,1 1 0,0 7-194,0 6 1,-1 5-73,-2 1 1,-1 3-367,-1 2 1,-1 2 303,-2 2 0,-1 2-3,-2 2 1,0 2-15,-2 3 1,0 3-234,-1 1 0,0 3 186,0 4 0,0 2-14,-1 3 0,1 2-23,1 3 0,1 3-312,-1 3 0,2 3 273,1 3 0,0 5-16,5 1 1,-1 7-1,3-2-24,7-9 0,2 0 0,0 3-8,-6 12 1,-1 3 0,5-1-309,8-13 0,4 0 0,0-1 299,0 2 0,2 1 1,0-1-7,2 2 1,1 0 0,1 0-10,2 0 0,1 0 1,1 0-10,1 0 0,1-1 0,1 0-12,2-1 1,3-2 0,2 2-495,7 9 1,5 1-1,2-3 436,6 4 0,4-3 25,-1-11 0,2 1 1,2-6-152,10-3 1,2-7 97,3-2 0,3-3-107,1-5 0,2-2 126,2-4 1,1-3-102,1-2 0,-1-3 166,1-4 0,0-3 25,-2-2 0,-1-3 28,-3-2 1,0-5 32,-8-2 1,0-4 0,-3 0 11,5-5 0,-1-3-19,-9 4 1,0-3-1,-3 0 16,-2-6 1,-3-3-10,-3-3 1,0-4 0,-3 2-28,5-11 0,-3-1-10,-3 5 0,-1-2 1,-2 2 3,-1-6 0,-2-1 0,-5 4 0,-1-4 1,-1 4 7,0-7 1,-3-1 8,-3 14 0,-2-3 0,-1-1 0,-2 7 17,-3-7 0,-5 2 16,-4 0 1,-4-2 0,-2 7-29,-2 8 1,-3 5-26,-10-8 1,-4 5-32,9 16 1,-1 4-71,-2 1 1,-1 3-107,0 2 0,-1 2-299,0 1 0,-1 1-1211,1 2 1,0 0 1708,-4 2 0,3 0 0,-3-1 0,2 2 0</inkml:trace>
  <inkml:trace contextRef="#ctx0" brushRef="#br0" timeOffset="1306">12339 5418 12640,'-6'0'3293,"0"1"-2195,6-1 3948,0 0-4692,60-45-1097,-14 16 858,3-5 0,4-1-521,-13 14 1,-2 2 483,5-3 1,1 0-828,1 0 0,2 0 819,2-1 0,0 0-11,3 0 0,1 0-3,1-1 0,1 0-920,2-1 0,0 1 882,-17 8 1,0-1 0,0 1-2,1-1 0,1 0 0,-1 0-3,2 1 1,0-1 0,0 1-2,0 0 0,0 0 1,0 0 0,1 0 1,-1 0 0,0 1-6,-1 0 1,0 1-1,-1 0 8,19-6 0,-1 1-3,-4 0 0,-1 2 8,-5 2 1,-1 0-4,-6 1 1,-2 1 2,-4 2 1,-3 0 27,20-7 29,-14 4 442,-13 5-353,-11 3 11,-8 3 725,-4 1-848,-3 1-73,-3 0-67,-2 0 1423,-4 0-1546,-3 0-73,-2 0-145,-1 1-287,1 2-621,1-1-1344,3 1-2717,3 0-2710,4-1 8104,2-1 0,1 0 0</inkml:trace>
  <inkml:trace contextRef="#ctx0" brushRef="#br0" timeOffset="1712">14737 4200 19848,'-49'-5'745,"-1"-1"0,4 1 0,3 2-246,-6 2-113,-1 1-1238,-1 1 1138,1 1-23,2 0 207,-12 2-3785,20-1 3528,-3 0-12,23-1-5,7-2-16,5 0-23,5 0 640,2 0-785,8 0-1,-1 0 0,7 0 2918,8 3-2918,-2 2 1461,10 3-1467,-3 2 1,1 2-3398,3 3 3397,2 1-10,2 2 10,0 3-10,3 0-1,-1 4-971,2-1 977,-1 4 0,-1 0 0,-4 1 11,-2 1-22,-5-2 11,-6-1 0,-6 0 0,-6-2-17,-6 0-61,-18 14-34,0-9-106,-15 11-231,4-11-346,-1-2-796,-1 1 309,2-2 1282,-2 1 0,15-13 0,1-2 0</inkml:trace>
  <inkml:trace contextRef="#ctx0" brushRef="#br0" timeOffset="2447">15499 3982 24111,'-2'3'112,"1"-2"-84,4 8 0,-3-3 39,1 1 11,-1 1 29,-1-1 16,-1 1 6,-3 0 11,-3 0-12,-3 0 12,-3-2-22,-2 0-5,-2-2 234,-14-2-112,6-7-28,-9-9-140,16-5-788,5-7 749,7 0-164,4-28 158,6 17-11,6-18 1,6 30-12,3 3 22,3 4-454,2 2 438,4 5 5,1 2-22,4 4 5,3 2 552,20 10-562,-11 2 10,15 10-16,-5 14-2931,-17-4 2931,4 15-516,-31-9 1,-6 2 509,-6 13-788,-3-10 0,-6 0 771,-22 7 22,13-23 1,-1 0-33,-3 0 1,-1 1 31,-12 8 1,-3 1 16,2-4 1,-2 1 19,-4 2 0,1-1 3,12-11 0,3-2 27,-10 4 791,20-15-785,10-6 2152,3-7-2213,10-6-12,5-5-2,14-3 0,4 0-14,15-7-432,-6 5 1,3 0 397,18-1 14,-27 11 0,1-1-17,3 1 1,0-1-34,1 1 0,0-1-29,1 0 1,0 0-51,1 0 0,-1 0-338,-1 1 0,2-1-373,14-5 1,1 1 54,-14 3 1,1 0-1603,11-3 1,-1 0-1924,-19 5 0,-2 1 4369,20-7 0,-23 7 0,-11 5 0</inkml:trace>
  <inkml:trace contextRef="#ctx0" brushRef="#br0" timeOffset="2814">15819 3305 17947,'-43'-4'582,"0"1"1,0-1 0,-17 0 0,4 2-303,21 5 0,2 3-70,-1 1 0,1 2-2535,-2 3 0,1 2 2448,0 2 1,-1 3-32,0 2 1,1 2-29,-1 2 0,2 3-16,-1 1 0,2 3-9,0 1 0,2 2-17,2 1 1,1 3-13,5-2 1,2 3-1,2 1-29,5 1 1,1 2-1,2 0 9,0-1 1,2 1 0,3-2-466,6 20 0,7-6 452,4-17 1,7-2-23,16 11 0,7-3-605,-7-11 0,3-2 631,-4-6 1,4 1-1,0-4 363,7-2 0,4-3-378,-1-3 1,5 0-1,1-2 13,3-1 1,3-1-1,2-1-152,-5-2 1,4 0-1,-1-1 1,-2-1 175,6 0 1,-2-1 0,-1-2 5,-3-1 1,-1-2-1,-1-3 39,-3-2 1,-1-3 0,-3 0 1,6-4 1,0-1 327,-11 1 0,1-1 0,-3-4-261,9-13 1,-6-4-68,-12 8 1,-2-3-7,7-8 1,-4-5 17,-7-4 0,-5-3-369,-2-6 0,-3-1 321,-1-1 0,-2 0-3,-5 2 0,-5 2-6,-7 17 1,-3 1-9,-1 1 1,-4 1-7,-6 2 1,-4 1-6,-4 1 0,-5 2-26,-8 5 1,-6 1 0,1 3-11,-13-3 0,-2 3-8,3 4 0,-3 0 0,1 4 300,12 5 0,1 2 1,-4 1-2701,-12 2 0,-6 1 1,-1 1-1,7 0 2108,12-1 0,4 1 0,-2 1 0,-18 0 1,-3 1-1,17-1 0,20 1 0</inkml:trace>
  <inkml:trace contextRef="#ctx0" brushRef="#br0" timeOffset="4383">12024 6397 23808,'-12'-37'107,"9"14"-5734,25 45 5638,8 7 11,6 5 1180,8 8-1199,-18-19 0,1 1-4,3 1 1,1 1 8,4 1 1,1-1-483,2 2 0,4 0 479,0-1 1,5 0 0,-2-1-1,10 5 1,0-1-6,-5-4 0,2 1 0,-2-2 14,6 1 0,2 0-3,-3-2 0,3 1 0,-1 0-7,-13-7 0,-2 1 0,2 0-282,12 5 0,3 1 0,-4-1 272,1 1 1,0 0-31,-7 0 1,2 2 0,0 0-154,-2 1 1,0 0-1,2 2-467,-8-4 1,2 1 0,0 1 0,-1 0 655,-1-1 0,1 1 0,-2-2 0,-5-1 0,9 5 0,-6-2 0,-5-6 0,0 0 0</inkml:trace>
  <inkml:trace contextRef="#ctx0" brushRef="#br0" timeOffset="5056">15047 7295 23254,'-2'-45'115,"-1"-1"1,1 4 0,5 8-1124,13 18 1086,2 2-10,3 1 344,2 1-367,1 3 11,1 2 0,-1 2-6,1 2 172,-1 2-194,2 4-11,1 3-11,1 4 5,0 3-11,2 4-11,-1 3-6,0 3 11,-2 1-3225,-1 2 3203,-4 1-11,-4 2 369,-5 1-375,-3 1-170,-6 0 209,-2-2 6,-6-1 73,-11 8-23,-2-10 23,-9 4 5,3-13 34,-1-4 17,-1-2 17,0-5 156,-9-2 23,0-7-168,0-3 0,7-6 3251,12 0-3268,3-1 135,0-5-152,6 4-56,1-3-11,5 8 250,2 1-278,3 1 34,10 1-40,1 3-11,10 0-22,1 6 11,23 8-634,-7 2 634,-13-3 0,1 1-12,14 8-4,0 1-29,-3 1-6,-4 1-38,-7 0-18,-7 1-10,-8 0-163,-10 14-118,-23 5 101,-7 3-1610,-19 0 1386,-1-14-955,-5-5 1,-4-1 335,19-11 0,-1 0-1123,-20 6 0,-1-2 2263,20-12 0,5-3 0,-5 1 0,3-1 0</inkml:trace>
  <inkml:trace contextRef="#ctx0" brushRef="#br0" timeOffset="5443">15356 6751 16964,'-5'-7'2588,"1"2"-1950,4 5-106,-60-31-3668,26 23 3326,-7-7 1,-2 3 139,-4 19-27,-5 9-34,-5 7-532,25-8 0,1 1 350,-3 2 0,0 1-26,-3 4 1,1 0-26,-2 3 1,1 1-7,-1 3 1,1 2-11,0 0 0,-1 3-661,6-2 1,-2 4 0,3-1 634,-3 5 0,0 1 2,7-6 1,-1 2-1,5-2-228,2 1 0,5 0 209,2-2 1,2 1 8,5-2 0,2-1-8,2 0 0,3 0-18,11 10 1,4 0 16,-3-11 1,4-1-9,8 9 1,4-2 10,-2-14 1,1-2-12,2-1 0,4-1-39,20 5 0,4-3 147,-11-5 0,1-2-92,-5-3 0,3 0 0,-2-1-251,9-2 0,-1-2 280,1 0 0,4-2-1,-1-2 0,5-1 0,-3-1 3,-10-1 1,-2-1 0,2-1 5,14 0 1,3-1-1,-4-1-68,-13-2 1,-4 0 0,0-1 91,1 0 1,-1-2 0,-1 0 45,19-5 1,-2-2-1,-4 0 1,-1-5-79,-11 1 0,0-4 0,-3 0 78,3-4 1,-3-1-18,7-10 1,-4-6-24,-16-3 0,-6-3-38,-7 11 0,-3-1-6,2-13 0,-5-1-11,-7 14 1,-5 1-240,-1 0 1,-2 0 219,-5 0 0,-2 1 356,-2 2 0,-6 0-407,-17-10 0,-6 3 386,9 12 0,-3 3-341,3 4 0,-3 1 0,0 4-28,-8 1 0,-1 4-42,-3 2 0,-2 3-118,1 0 1,-5 3-1171,5 3 1,-3 1 0,1 2 1385,7 1 0,2 1 0,2 0 0,-6-2 0,7 0 0,12 3 0</inkml:trace>
  <inkml:trace contextRef="#ctx0" brushRef="#br0" timeOffset="6108">10863 7096 12188,'25'-49'1567,"1"-1"1,-3 5 0,-2 4 8,2-5-229,-3 5-258,-2 3-3098,-2 3 2832,-2 5 778,-2 4-872,-4 5 866,-2 6-1157,-4 5 281,-1 5-1022,-2 2 2771,-3 6-3080,-3 6 177,-9 8 403,-3 7 1,-4 3-4,3-4 0,-3 3-100,-7 8 1,-5 4 0,2-1-1103,-3 2 1,-1 0 1215,4-3 1,-1 3 0,0-3-946,-7 8 1,0-1 937,-1 3 0,0 1-56,12-15 1,1 0 0,-1 1-142,0 1 1,1 0-1,0 0-59,0-1 1,1 1-1,-1 1-441,-8 13 0,-1 2 1,3-2-742,8-12 1,2-2 0,0 2 1465,-8 12 0,-1 2 0,7-7 0,-5 6 0,6-5 0</inkml:trace>
  <inkml:trace contextRef="#ctx0" brushRef="#br0" timeOffset="6817">9658 8167 20699,'-4'-42'861,"0"0"0,0 4 0,0 8-452,-2 21-79,0 4-95,2 1-100,0 2-68,0 2-56,1 0-22,-3 5 11,-3 4 5,-5 9-4251,-5 8 4258,-4 11-7,-5 8-1425,-2 9 1420,15-24 0,-1 1-271,0 2 0,1 1 257,0 2 0,1-1 11,1 2 0,1 0-3,1-1 1,0 0-7,3-1 1,1-1 14,0-1 0,2-1-3,-1 27-6,3-8 6,3-7-5,5 1 16,0-17 23,4 0 195,5-18 169,9-10-225,2-6-66,9-13 13,1-9 1,1-3-74,-12 10 1,1-1 0,15-15 0,-1 0 1608,5-6-1550,-4 1 0,-4 4-16,-5 4 5,-5 5-33,-6 7 11,-5 6 733,-4 5-795,-6 6-33,-1 3 11,-4 4 5,0 4 3154,0 6-3154,0 6-2642,0 5 2659,-3 7-2273,0 6 2250,-5 5-1504,-1 5 1482,-2 6-1025,-2 2 1014,-2 2-73,0 1-50,1-1 5,2-3-173,2-3-141,3-4-184,3-5-251,2-4 617,1-5-1693,3-4-7843,4 0 9276,0-11 1,0-3 0,-4-11 0</inkml:trace>
  <inkml:trace contextRef="#ctx0" brushRef="#br0" timeOffset="7216">10143 7800 15894,'-28'-37'588,"-1"1"0,0 0 0,-10-13 1,2 8 27,-4 16-84,-2 8-90,-6 6-134,8 11 1,-3 4-192,8 2 1,-1 3-635,-14 6 0,-1 3 623,10 4 0,1 3-499,-4 5 1,1 3 467,-2 4 1,-3 6-23,14-9 0,-3 5 0,-1 1 1,3-2-535,-3 5 0,1-2 0,-2 7 487,10-11 1,-3 4-1,-2 2 1,1 2-1,2-1 1,2-1-11,1 3 1,2-1 0,2 0-1,1 0 1,-1 0-357,-5 12 0,-1-1 0,2 1 1,3-1 342,5-5 0,3 0 0,2-1 0,4-4-429,2 16 0,7-4 378,5-4 1,5-1-223,5-6 0,4-3 236,4-4 1,7-2 306,19 4 0,6-4-278,-12-11 0,5-4-18,6-2 0,6-1 0,-3-4 311,-3-5 0,0-3-287,-7-2 1,2-1-1,-2-2-1,2-2 1,1-3 7,-3-4 1,2-2 0,-1-1 5,7-3 1,1-2 10,-8 0 1,1-2 0,-2-2 11,6-5 0,-4-2 306,0-1 1,2-5-294,-4 0 0,2-3 0,-1-2-4,0-4 0,0-2 0,0-3 19,-6 4 0,2-4 0,-1 0 0,-3 1-12,2-5 1,-4 1-1,-2-1 6,-4 1 0,-3 0 1,-4 3 2,-3-4 0,-6 2 0,-3 2 0,-3-1-9,-3 3 1,-3 1-9,-5 2 1,-5 1-4,-11-10 0,-8 1-16,-10 5 0,-4 3-20,0 0 0,-4 3-14,4 14 0,-4 2 0,1 4-626,-12 0 1,0 4 359,2-1 0,0 2-2455,-5 4 1,4 3 2748,-6 3 0,20 1 0,30 1 0</inkml:trace>
  <inkml:trace contextRef="#ctx0" brushRef="#br0" timeOffset="7826">14068 6994 20174,'-41'-34'360,"1"-1"1,2 4-1,8 7 1290,18 17-1392,2 2 430,2 2-565,3 2 58,3 0-226,0 3 846,3 3-789,3 5-1,4 7 6,6 6-12,7 7 12,11 4 0,2 2-404,-12-12 0,1 0 390,7 7 1,4 3 0,-5-3-15,12 16 25,-15-18 0,-3 3-17,-8-2 0,-4 0 3,1 16-22,-5 12-358,-23-4 391,-2-14 6,-14 9 16,-12-7-11,19-22 1,-1 0-17,-25 17 5,3-8-28,17-11-22,2-1-62,2-1-145,4-1-281,3-1-794,5-1 1321,5 2 0,4-7 0,3 0 0</inkml:trace>
  <inkml:trace contextRef="#ctx0" brushRef="#br0" timeOffset="8501">9891 7510 20448,'12'-50'1222,"-1"1"1,-1 5 0,-2 9-887,-5 20-129,-3 9-67,0 5-61,0 1-46,-7 15 79,-8 18-67,-4 9-3215,-9 15 3215,5-7-34,-3 4-509,0 1 509,1 2-9,10-19 1,2 2 8,5-3 1,1 0-4,-1-1 1,3-2 7,8 22 7,7-25-1825,7-4 1842,6-4 22,5-5 2026,7-4-2048,6-4-12,8-5-28,5-3-37,-11-5 1,2-1-962,-11 1 1,1-2 851,12-2 1,-1-1-146,-14 1 0,-1 0-473,1-1 1,-1 0-2525,30-8 3313,-27 8 1,-2-1 0,2 0 0,-2 1 0</inkml:trace>
  <inkml:trace contextRef="#ctx0" brushRef="#br0" timeOffset="10282">16363 4610 15676,'1'-7'2755,"0"1"-1797,-1 6 2644,0 0-3591,2-51 0,-1 40 11,1-35 18,-3 55 38,-1 5 0,-2 6 6,-3 8 23,-2 8-1812,-4 11 1794,-5 11-47,7-25 0,-1 3-8,-1 3 0,-1 2-15,-1 3 1,-1 2 8,-2 3 0,1 1 11,-2 2 0,0 1 6,0 2 0,-1 0 11,-1-1 0,1 1-3,0-1 0,-1-1-11,1 0 0,-1-2 14,1-1 0,-1 0-3,3-3 1,-2 1 9,2-6 0,0 2 1,0-1-916,-2 4 1,0 2 896,-1 1 0,-2 5 0,1-6-12,3-4 1,1-3-9,-6 12 0,0 0 23,1-3 0,2-2-1134,5-11 1,1 0 1096,-4 10 1,0-2-1,8-12 0,1-3-745,0 0 0,0 0 737,0 0 0,0 0 526,-9 29-526,5-19 0,-1-1-3,-5 18 0,7-23 0,1-2-22,-2 4 971,0-2-955,8-19-94,-1-3 2110,8-22-2329,2-9-123,2-11-174,5-11 1052,0 4 0,0-2-1662,7-22 352,-6 20 0,0 0-51,5-13 281,-2 6 275,-3 6 134,-3 6-96,-3 5-296,-3 6-499,-2 4-476,-2 3-454,-1 1-268,-4 3 302,-1 1 807,-2 0 1215,0 0 0,-9-7 0,4 3 101,-7-5 1209,6 4 381,-2 1 337,0-1 2553,-6-6-2699,6 7-325,-2-3-252,7 8-202,4 2 1465,-1 0-1454,4 4-694,1-1-106,3 4 341,1 2-661,1 3 18,0 3 16,-2 6 11,0 4 28,-5 18-61,1-4 16,-4 13 6,5-11-11,0 2-3376,3 0 3371,2 0-726,4-1 759,3 1-2019,6-1 2036,3 0-67,18 10 100,-5-13 3,0-7 0,2-2 1547,11-2-1553,-2-7 1,1-2-14,13-4-54,-18-2 0,0-3-1373,18-5 1376,-1-2-37,-16-3 1,2-1 623,0 0 0,0-2-1148,8-2 1,0-1-144,-13 3 1,-1 1 675,4-3 0,-6 2 0,-8 3 0,4-3 0</inkml:trace>
  <inkml:trace contextRef="#ctx0" brushRef="#br0" timeOffset="15408">4102 11496 21959,'3'-44'713,"0"1"0,1 3 0,-3 9-337,-3 20-76,-2 3-144,-4 4-65,-2 2-57,-4 1-23,-3 5 6,-7 5 11,-21 22-17,6-1-774,11-6 0,1 1 763,-16 19 2,21-20 1,1 1-1443,-1 2 0,1 0 1423,0 1 0,1 1-8,2-1 0,1 0-201,-12 28 147,16-20 1,3-1 0,-1 15 10,10-15 1,6-3 39,9-2 28,15 1 12,3-20 16,6-6 5,4-7 23,3-6 87,-2-12 0,0-5-1,-7 0 1,0-2-985,7-5 0,-2-2 934,-13 6 1,-6 0 137,6-13 348,-7 2-382,-6-2-6,-4 2 1299,-7 0-1382,-1 1-35,-6 3 7,-1 1 42,-8-6-93,1 14 5,-5-3-5,5 16-11,-2 5-28,0 4-39,-1 2 10,-3 7 7,-1 3 10,-3 7-21,-3 6-522,-1 6 521,0 6-28,1 5 0,3 3-101,10-9 1,1 0-107,0 16-72,1 14-64,15-24 461,5-5-571,12-5-6,7-7 34,9-6 83,7-8 124,5-5-62,4-10 252,2-5 1905,1-8-1798,-29 9 0,0-2 41,11-9 1,1-2 8,-11 5 0,0 0 22,9-8 1,-2 0 145,9-12 33,-5-1 29,-5 4 33,-6 2 28,-7 4 40,-5 5 1064,-3 2-1131,-8 12 88,-2 1-285,-5 10 356,-1 2-468,-1 1 944,-3 4-955,-3 4 821,-10 14-816,2 0-22,-7 11-5,9-6 0,1 1-18,4 0-10,3-2 0,3 0-6,3-2 0,5-3 16,3-3-3374,6-4 3386,4-4 28,5-3 45,17-4 16,-5-8-652,10-4 658,-14-7 12,0-2 10,-4-3 141,9-15-79,-11 7 23,3-11 5,-12 13 151,-1-12-195,-5 11-1,-2-7 0,-6 14-5,0 5-11,-2 3 3057,0 4-3091,0 3-34,-2 2-56,1 1 933,-1 1-1039,-1 0-51,1 0 1,0 3-45,-2 1-62,0 5-151,0 2-308,-1 4-2678,2 10 3406,11 6 0,-6-9 0,8-3 0</inkml:trace>
  <inkml:trace contextRef="#ctx0" brushRef="#br0" timeOffset="15625">5725 11079 19595,'11'-55'653,"1"-1"1,-3 10-1,-1 8-362,-5 17 2268,-3 15-2452,0 4 977,-1 2-1135,-1 0 541,-2 12-518,-2 4 22,-2 16-5,-2 8 5,-3 10 1735,-1 11-1735,5-26 1,0 0-1654,0 3 0,-1 0 1605,0 4 1,-1 0-68,0 1 1,0 1-387,0 1 1,-1 1 125,1 1 0,0-1-563,0 0 0,1 0-64,2-1 0,0-1-653,2-4 1,2 1 1660,3 10 0,2-2 0,-2-4 0,7 11 0</inkml:trace>
  <inkml:trace contextRef="#ctx0" brushRef="#br0" timeOffset="15802">5589 11552 17351,'-40'-11'375,"0"-1"0,3 2 0,11 1 2225,24 6-2566,1-1 930,12-4-1524,15-6-12,9-1-870,0 4 0,2 1-3338,17-3 4780,-13 4 0,-2 1 0,-6 2 0,-3 0 0</inkml:trace>
  <inkml:trace contextRef="#ctx0" brushRef="#br0" timeOffset="16474">6496 11439 15684,'3'-51'728,"0"0"0,0-1 0,0-9 0,0 7 1156,-1-4-1621,-2 35 1099,-1 1-1228,-1 14 972,0 5-1257,0 2 61,0 4-39,1 16 2842,1 6-2713,1 20 906,0 4-923,0 10 14,0-26 1,-1 1-4,-1 2 1,-1 0-23,-1 3 0,-1-1-9,-3 3 1,-1-1-320,-2 2 1,-2 1 235,-1-3 1,-2 2 0,0-2-648,-2 6 1,-1-2 696,-5 13 0,0-3-1150,9-22 1,1-3 1174,-8 20-1307,4-13 1386,4-11 533,-1-9-433,1-16-27,-3-21-68,3-9 17,5-16 0,4 2 385,2-5-380,1-7 37,6-5 0,2-4-73,-2 24 1,0-1 385,2-2 0,0-2 1,2 1-387,7-8 0,2 4-3,-5 11 1,1 0-1,5-11 1,1 2-7,-6 16 1,0 3 34,14-27-18,-1 6 1,0 5 2,-8 17 1,2 1-1804,23-18 1781,-14 20 0,2 4 148,18-5-162,2 14 11,-14 13-16,1 9-1,2 9-5,-1 11-28,-1 9 235,-4 10-258,-16-9 1,-3 4 30,-5-9 1,-3 1-7,1 12 1,-4 1-12,-7-12 1,-4-2-4,-2 1 1,-3 1-32,-12 15 1,-4-1 50,5-14 1,-3 0 9,-8 4 1,-7 4-1,1-7 347,-3-5 1,0-3-327,-9 6 0,0-4 5,15-16 1,2-6 2182,-12-3-2199,5-4-73,4-6-179,5-5-281,7-6-470,6-5-8817,10-14 9352,5 10 1,4-2 0,1 18-1</inkml:trace>
  <inkml:trace contextRef="#ctx0" brushRef="#br0" timeOffset="16843">7291 11715 26530,'59'-12'247,"-4"-2"-102,-9-9-1838,-12 4 1828,7-8 16,-18 7 500,-4-1-534,-3 0 12,-4-1 0,-2 1 474,-2-4-323,-4 3-174,-4 3-11,-4 5 911,-9 6-1006,1 1 0,-6 2 0,3 3 40,0 2-40,-10 4 0,-3 8 0,-9 10 0,9 0 0,5 3-13,5 7-82,8-6-45,-1 10-67,8-7-112,5 1-180,4 1-285,6 0-482,8 1-1200,5-2 2466,3-7 0,-1-3 0,-3 0 0,16 6 0</inkml:trace>
  <inkml:trace contextRef="#ctx0" brushRef="#br0" timeOffset="17268">8088 11748 19854,'7'-7'4167,"-2"1"-3383,-5 6-111,0 0-74,42-68-78,-29 44-292,11-15 1,-4 2 167,-18 23-105,-1 3-85,-4 3-90,-2 1-49,-4 3-40,-5 1-6,-4 2 0,-4 3-22,-5 5-3380,-20 13 3374,9 2-11,-13 11-736,17-5 731,2 3-12,5 2-11,5-2-11,5 0-144,7-2 127,4-2 11,5-4-5,8-3-39,14-1 100,3-8-11,13-2 17,-5-7 17,3-5 2462,0-3-2440,-1-5-2123,-2-3 2157,-4-2 22,-4-3 145,-3 1-105,-3 0-158,-3 0 185,-3 2 371,-2 1-471,-1 1 3239,-5 4-3301,1 1 0,-4 6 0,0 1 276,-1 2-276,0 4 0,0 4 0,0 8 0,0 6 0,0 8-874,-1 9 874,-2 6 0,-1 7 0,-4 6-1307,4-26 1,0 0 1306,-2 2 0,0 0 0,0 3 0,0 1-477,0 0 1,0 0 476,0 3 0,0-1 0,1 1 0,0-1-62,1 1 0,0-1-131,0-1 0,1 0 5,0-2 0,0-1 23,-1-3 0,0 0-98,-4 23 84,-3-9-676,-1-12 698,-2-9 278,-1-9-569,0-9 1851,-1-5-2450,0-11-420,2-6-902,1-11-1570,2-9 3939,3-13 0,5 33 0,1 1 0</inkml:trace>
  <inkml:trace contextRef="#ctx0" brushRef="#br0" timeOffset="17984">8712 11440 26514,'-25'-3'44,"7"3"-32,29 11-1,4 5 22,6 6-1225,4 5 1203,3 6-16,2 5-46,-1 5 18,-5 2 2,-15-12 0,-2 2 20,-4 16 11,-4-18 0,-3-2 284,-11 6-272,-5-6 10,0-7 0,0-5 102,-6-5-7,9-6 40,-3-3 17,10-6-29,2-3-33,1-5 964,0-13-1014,2 3-29,2-11-5,2 7-17,2-2-1689,3 0 1661,4 1-225,5 1 170,4 1-164,20-7 35,-4 9-46,17-5-49,-8 10-80,3 1-27,3 2-46,-12 5 1,1-1-812,19-3 1064,-20 4 0,-1 1-123,11-2 101,-5-1 111,-5 2 79,2-2 79,-14 4 78,0-1 44,-16 4 46,-5 0 2410,-1 2-2422,-8 1 265,1 0-187,-4 1 1201,2 0-1301,3 0 28,1 0-107,3-2-84,2 3-10,2 1 10,3 4 6,3 1-6,5 1-5,5 2-6,4-1-5,3 1-23,2-3 12,-2-1 10,-1-3 1,-5-2-1,-3-1 7,-5-2 10,-3 0 28,-2-5-16,-3-2-12,0-6 1,-2-1-6,-2-3-1,1-2-10,-1-3 5,0 0 17,0 1 79,1-3-7,-1 10 7,0 1 5,-1 9 101,0 3-51,-1 1-100,-2 0-12,-1 0-16,-4 0-18,-2 1 1,-3 3 0,-13 5-11,7-1-1,-7 6-10,10-1 5,3 1 0,2 3-51,-1 12 6,7-3-968,-1 9 923,9-7-539,12 14 192,2-9-240,13 11-360,-1-14-637,3-2-2618,3-2 4292,5 0 0,-19-13 0,-1-2 0</inkml:trace>
  <inkml:trace contextRef="#ctx0" brushRef="#br0" timeOffset="18650">9977 11774 25786,'0'-12'67,"10"6"-39,13 16-6,7-2 1,-4-4-7,0-1-5654,0-2 5689,-1 0 1470,6-6-1443,-8-1 6,4-4 1044,-7-9-976,-6 5-18,1-8 17,-9 4-16,-2-1-23,-2-2 128,-3-9 3270,-2 8-3269,-6-10-28,-2 12-57,-6 2-105,5 8-29,-2 6-22,5 3-5,-2 3 10,-1 3-10,-1 4-18,-7 11 29,5-3-6,-4 9 0,6 6-17,4-5 0,3 10-3403,4-11 3392,4 1-658,4 0 591,5 1-2118,7 0 1939,4 0-180,7-1-268,5-3-877,-5-9 0,2-2-4232,17 4 5831,-11-7 0,-3-1 0,-7-4 0,-1-2 0</inkml:trace>
  <inkml:trace contextRef="#ctx0" brushRef="#br0" timeOffset="18890">11024 11094 25989,'-34'40'11,"0"0"0,0 0 0,-1 0 1,-2 7-1,2 0 0,6 3-19,6 8 1,6 4 0,4-4-803,2 2 1,6-4 792,4-2 0,4-3-11,2-16 0,3-2-17,2-1 1,1 0-1206,3-1 0,2 0 1104,1-2 1,3 0-463,15 11 1,2-2-433,-7-10 1,2-2-6,11 8 1,1-3-2390,-10-12 0,0-3 3434,5 0 0,-1-2 0,3 2 0,-2-4 0</inkml:trace>
  <inkml:trace contextRef="#ctx0" brushRef="#br0" timeOffset="19367">11686 11600 20620,'13'-41'543,"0"1"0,-1 3 0,-2 9 1794,-8 22-2130,-1 3 761,-1 2-962,0 0 420,0 8-431,0 1 1529,0 8-1524,2 18-34,1 15-5,0 6-606,1 7 387,-2-26 1,-2-1-1160,2 20 792,-2-18 1,0-1-2053,0 12-7080,0-7 9757,0-8 0,0-17 0,0-6 0</inkml:trace>
  <inkml:trace contextRef="#ctx0" brushRef="#br0" timeOffset="19620">12137 11266 21655,'-12'-56'403,"0"0"0,2 4 1,2 9 1858,6 16-2049,1 6 763,1 6-864,0 4 398,1 5-465,1 3 1451,3 1-1490,4 4-1,6 3 7,10 5-12,9 9-724,8 10 730,8 10-774,-24-16 0,0 3 765,1 2 0,-1 1-3,0 3 1,-2 0-4,-1 2 1,-2 0-20,-1 2 0,-2 0 5,-3-1 1,-2 2-508,-1 17 0,-3 2 443,-4-14 1,-3 0-849,-2 14 0,-5-1 744,-4-16 1,-2-3-138,-3 0 1,-3-1-267,-2-1 1,-2-1-1418,-1-1 0,-2-1-2905,2-4 1,0-2 4858,-19 15 1,20-20 0,8-9-1</inkml:trace>
  <inkml:trace contextRef="#ctx0" brushRef="#br0" timeOffset="20666">14029 11426 25251,'-35'-9'-45,"1"1"0,-17-6 366,68 14-327,9 0-39,12 0-636,11 0 496,-3 0 0,5 0-339,6 0 0,1 0 336,1 1 0,0-1-442,-3 1 1,-3 0 94,-12 2 1,-4 1-469,14 5 633,-10 2 124,-37 2-208,-39 9 253,-6-2-476,8-6 0,-1 1 562,3-2 0,0-1 6,-3 1 0,-1 1 33,-1 0 1,0 1 44,-1 1 0,0 0 59,0-1 0,1 1-894,1-1 1,0 0 1122,-7 4 1,1-1-113,10-4 1,2 0 317,-22 10-424,31-11 151,18-8 169,7-1 72,6-1-38,9-1-118,10-1-124,13-5-149,-1-3 1,4-2-485,-9 1 1,1-2 478,15-3 1,1-2 2,-15 3 0,-1-1 985,0-1 0,0 0-974,-2 0 1,-1-1-657,-3-1 1,0 0 691,-3 0 1,-1-1 109,20-17-245,-7-2 430,-10-1 2649,-4-20-2557,-19 27 0,-3-3-67,-5-6 1,-4-1-88,-8 2 0,-5 2-51,-18-15-565,-10 13 560,11 21-28,-2 5 1943,-6 5-2016,9 5 524,2 9-631,17 4-4,10 9-7,3 2 305,2 5-293,12 23-23,1-8 802,12 16-819,-7-26 1,1-2-675,11 19 649,-9-17 1,-1 0-132,7 13-168,-2-1-258,-4 2-1204,-4-1-23,-8 0-3982,-5 0 5814,-12 3 0,4-23 0,-5-1 0</inkml:trace>
  <inkml:trace contextRef="#ctx0" brushRef="#br0" timeOffset="23671">15990 11191 18815,'-20'-45'280,"0"1"0,2 3 0,5 7-128,12 18-63,2 1 2337,11-7-2392,3 7-17,12-6-2140,3 9 2134,7 0-11,-5 6 0,3 1 375,3 1 1,3 2-424,16 5 1,1 3 19,-19-1 0,-2 1 161,2 6 0,-6 2-189,-9 6 6,-8 3 11,-6 2 16,-6 1-10,-7 2-1838,-6 2 1843,-7 1 5,-22 15 1477,7-11-1442,-13 9 4,13-16 1,0-4-1561,3-3 1578,2-4-144,4-4 188,4-3 1862,0-3-1749,10-4 585,0 0-602,8-3 2721,0 0-2833,2-3 1802,1 2-1847,2-3 0,0 1-23,2 0 12,3 1-12,2 0 413,23 5-407,-8 2-12,18 4-10,-15 4-23,3 2 28,0 3-50,12 13 22,-13-7-598,5 18 604,-26-17-73,-13 17-140,-33-6-67,-7-1-206,11-18 0,-4-2-4391,-9-2 1,-1-2 4520,13-4 1,2 0-1,-4 0 1,4-1-1,11-3 1</inkml:trace>
  <inkml:trace contextRef="#ctx0" brushRef="#br0" timeOffset="27872">3878 13946 18952,'4'-48'877,"0"0"1,-1 5-1,-1 4-238,0 3-73,-1 7 509,-9-1-907,-10 16-4414,-6 2 4246,-9 21 697,-1 8-680,2 5 0,0 3-339,6-4 1,0 2 321,-10 9 0,0 2 0,11-7 0,1-1-6,1 2 0,2 0-8,0-1 0,2 1-30,-14 24-18,7-1-3,14-18 1,3-1 3,-1 14 10,5 9-244,12-26 256,6-4 22,9-6 2869,5-6-2835,27-6 5,-7-9-124,-14-1 1,2-3 129,4-7 0,-1-4-12,-10 5 1,1-3 56,17-12 0,-2-2 244,0-9-256,-18 12 1,-2 0 90,0-13 21,-4-1 45,-7-3 1,-5 0-6,-4-2-45,-7 12 0,-1-1-39,-6-16-76,2 17 1,-2 2 18,-8-6-4,-3 4-7,0 7-22,0 6 363,-12 6-424,8 7-6,-10 9-40,-5 21 29,8 3 0,-9 16-17,14-3-595,5 5 567,3 3 422,5 3-496,7 1-45,2-2-111,9-2-94,5-2-236,5-15 0,5-2-463,8-1 1,5-2-306,11 1 1,4-3 828,-6-8 1,1-4-213,2-5 0,-1-3 392,19-10 290,-2-4 142,-2-8 105,-4-7 247,-18 4 0,-1-3-265,-10 6 0,-1-2 267,8-7 1,-2 0 433,7-15-15,-5-1-29,-4 1-23,-5 0 628,1-15-767,-8 19-46,-1-8-73,-7 22-150,-4 10 446,-2 4-687,-1 9 620,-2 4-805,-1 1 1082,-2 13-964,-5 28-34,2-6 5,-3 20 596,5-24-618,2 9 11,2-12 1,2 4-1,3-16 6,3-4-11,2-4 22,2-3 67,12-3 34,9-9 34,15-12-33,-6-3-646,-1-8 701,-14 4 16,-1-2 29,-4-1 11,-2 0 191,1-11-236,-8 11-34,-1-8 57,-8 6-84,-2 2 599,0-2-711,-1 10-68,0 6-66,0 8-96,0 2-465,1 2-790,9 3 96,2 2-813,10 3-2341,1-1 4537,4 1 0,-12-4 0,0 1 0</inkml:trace>
  <inkml:trace contextRef="#ctx0" brushRef="#br0" timeOffset="28063">5422 13404 27298,'-28'43'89,"1"5"-89,17-17 0,0 1-441,0 1 0,0 2 435,1 0 1,-1 1-414,1 2 0,-1 0 363,1 1 0,1-1-73,-1 0 1,1 1-514,-1 14 1,0 0 39,4-15 0,0 0-583,0 9 0,1-1-1481,4 8-2000,3-7 4013,4-2 0,-3-22 1,1-3-1</inkml:trace>
  <inkml:trace contextRef="#ctx0" brushRef="#br0" timeOffset="28245">5327 13990 20998,'-54'-30'1081,"-1"0"0,9 3 0,9 6-560,20 16-319,13 2-84,2 0-190,12-5 33,3 0-96,13-5-649,27-3-128,-5 4-178,-14 4 0,2 0 1090,10 0 0,-3 1 0,-3-1 0,19-2 0</inkml:trace>
  <inkml:trace contextRef="#ctx0" brushRef="#br0" timeOffset="28830">5966 13654 24302,'23'-44'295,"0"1"0,-1 3 0,-7 9 1082,-12 23-979,0 2 59,-2 3-563,0 1 275,-1 11-197,0 2 36,0 18 0,1 6-13,-1 11-319,-2 9 1,-2 6 202,-2-11 1,-3 1-56,1-7 1,-1 1 0,1-2-863,-4 10 1,1-3 852,0-4 0,1-4-162,1 8-2351,1-7 2491,2-7 89,1-9 124,-2-2 786,3-14-730,-1-6 1280,4-14-1280,1-7 22,0-8 39,1-4 23,2-6 22,1-3 3397,1-4-3201,1-21-179,-1 15-314,1-15 309,-2 22-1568,0-1 1517,0 2-12,-1 0-264,1 1 209,0 3-18,1 2-21,2 3-1,3 1 12,11-8 224,-2 11-263,23-11-6,-12 21 1090,14-1-1101,-10 13-1,4 4 281,2 7-269,4 7-743,1 8 732,0 5-1403,1 6 1380,-1 3-5,-1 5-17,-4 2-34,-5 3-17,-7 1-22,-9 2-22,-10 0 5,-12-13 0,-5 0 23,-10 17 75,0-19 0,-2-1-53,-23 9-28,-8-4 28,23-20 0,-3-2-81,-1-1 0,-1-2-77,-2-1 1,-1 0-131,0-3 0,-3-1-2877,-4-2 0,-4-2 0,4 0 2303,6 0 1,1-1 0,-16 0 0,9-1 0,27-2-1</inkml:trace>
  <inkml:trace contextRef="#ctx0" brushRef="#br0" timeOffset="29406">6912 14037 26575,'55'4'34,"-4"-1"-6,-18 1-11,4-2 22,15-2-11,-14-3 5,6-2 1,-21-2 16,-4-2 12,-4 0 95,2-8-79,-5 3 6,1-6 0,-7 5 23,-2-1-29,-1-2 0,-2 0 6,0-2-11,-1 1 22,-1 0-5,-1 4-6,-2 3-11,-1 4-6,-1 2-28,0 3-28,-2 1-22,-1 1-11,-3 1 11,-3 3 5,-2 3 12,-2 4-12,0 1 0,0 3-5,1 1 11,0 1-17,1 1 6,0 2-6,1 0-72,-4 14 27,6-6-33,-2 10-56,7-9-45,4 2-107,3 0-139,6 0-140,6-1-152,10-2-151,10-4-207,11-4-3802,8-7 2475,9-5 254,-26-6 0,0-1 2142,8-2 0,-3-1 1,5 1-1,-2-3 0</inkml:trace>
  <inkml:trace contextRef="#ctx0" brushRef="#br0" timeOffset="29823">8011 14034 19116,'17'-48'494,"-1"0"1,0 3 0,-5 7 1856,-12 12-1752,-7-6-397,-1 12-73,-9-3-45,-1 14 797,-20 4-837,3 7 1,-17 6-2478,10 9 2467,-2 4 0,-2 5 421,2 3-443,3 3-18,5 0 0,5 0 1,7 0-29,4 7 6,10-10 6,5 5 11,11-16-6,6-1-292,7-4 314,5-5-10,8-3 16,5-3-11,6-6 5,3-3 12,1-5 11,-1-4 39,-2-2 34,-3-2 28,-5-1 45,-4-1 2392,-5 0-2342,-4 1 17,-6 2-11,-4 1 691,-3 4-724,-3 2-197,-2 3 0,-3 1 458,1 4-458,-2 2 0,0 1 0,-1 6 703,0 1-703,0 8-3392,0 4 3392,-1 7 0,-1 28 0,0-6-420,1-13 1,0 2 419,-2 21 0,2-25 0,0 0 0,1 3 0,-1 0 0,1 3 0,-1 1 0,1 2 0,0 0-12,1 1 0,-2 2-279,0 19 0,-1 0 145,0-16 1,-2 0 24,0 13 1,-4 0-9,-5-11 0,-5-3-210,-1-6 0,-3-3 269,0-2 0,-1-4-210,-23 5-134,15-27 399,-20-34-1710,21-2-471,8 0 0,3-4 2196,5-30 0,7 27 0,3-1 0</inkml:trace>
  <inkml:trace contextRef="#ctx0" brushRef="#br0" timeOffset="30192">8560 13671 25976,'-3'38'-25,"1"0"1,0-2 0,4-2 2,13 6-6,2 2 0,3-1 11,0-2-2241,-1-2 2252,-3-2 1,-4-3-166,-5-4 171,-4-3 28,-4-4 11,-5-4-128,-4-3 162,-5-4 17,-3-3 22,-1-4 168,-8-3-101,7-6 17,-4-2 11,11-5-5,1-1-46,3-3-38,3 0-56,2-3-29,2-2 1508,8-9-1581,4 7-908,11-7 819,6 10-56,7 3-134,8-1-45,5 3-89,5 0-618,4 2 365,-15 5 0,2 0-406,0 0 0,2-1-1168,9-2 1,-1 0 181,-13 4 1,-3-1-5280,23-6 6988,-32 7 1,-13 4 0,-7 1 0</inkml:trace>
  <inkml:trace contextRef="#ctx0" brushRef="#br0" timeOffset="30908">9345 13728 26564,'-48'2'90,"9"11"-96,36-3 0,2 8 12,4-6-6,2 1-22,12 7 22,-1-6-6,9 5 0,10-5 1,-7-7 27,10 1-16,-13-7 5,-1-1 17,7-7 0,-9 1 28,5-9 106,-7-5-66,-7 1 4,1-6-3396,-8 5 3374,-2-1 12,-1-1 5,-2 0 146,0-7-101,-4 8 5,0-4 135,-6 8-101,-3 4-123,0 2-39,-1 5 6,-5 5-29,-5 8-5,-1 1-6,1 8 3336,1 12-3440,11 5 1,3 4-68,2-4 1,3 1-154,0 7 0,5-1-40,16 12-151,6-20-162,9-4-256,-4-12 1,4-1-1287,17 4 1474,-15-8 0,1-2-1585,-2-5 1,-1-2-1160,16-2-247,9-4 594,-22-4 2767,-4-4-2551,-2-1 2943,-2-3 3086,3-10 213,-11 5 884,6-20-1987,-16 16-1686,-1-8 683,-6 12 2066,-3-3-2598,-2 9-117,0 0 256,-5 8-531,1 4 2218,-2 2-2168,-2 1 3168,4 0-3425,-5 0-12,2 1-44,4 1-23,-2 2 0,4 1 1,2 2-12,0 1-84,14 12 112,1-7-12,16 8-10,0-12 11,4-3-6,2-3 17,1-1 50,12-8-670,-14 0 637,5-6-3166,-18 0 3188,-5-1-264,-3-1 292,-3-2 101,-3-9-95,-4 4 5,-1-5 51,-7 1 369,1 9-330,-12-8-112,4 13 3200,-8-1-3256,2 7 0,-14 3 0,6 3 466,-13 4-466,-4 11 0,8 0 0,-9 9 0,6 10 0,13-4 0,-3 13 0,16 8 0,5-11-57,7 14-83,7-18-292,9 1 23,3-12 0,3-1-1284,17 13 1133,-10-13 0,1-2-2707,20 6-2575,3-3-3747,-4-4 8945,-8-5 1,-20-9 0,-9-3 0</inkml:trace>
  <inkml:trace contextRef="#ctx0" brushRef="#br0" timeOffset="31339">11466 13567 24802,'-3'-43'422,"-1"-1"0,1 3 0,-2 11-209,-1 20 396,-2 4-514,0 3-28,-1 2 141,-9 8-191,2 6 22,-22 31-3248,12-3 3214,7-10 1,0 2 5,-7 24-200,14-27 0,0 2 189,0 0 0,1 2-3,1 0 1,1 1-7,1-2 1,1 3-62,0 13 0,4 0-37,2-13 1,2 0-85,3 10 1,3-2-437,19 12-387,13-7-220,-14-27 0,3-2-782,3-1 0,3-3 2016,11 2 0,-3-4 0,5 2 0,1-3 0</inkml:trace>
  <inkml:trace contextRef="#ctx0" brushRef="#br0" timeOffset="32648">12006 13922 10746,'1'-7'1098,"-1"1"-936,0 6-453,0 0 812,-1-5 118,1 4 139,-1-4 7344,1 5-7994,0 5 46,0-4 96,0 4 94,0-5 2515,0 0-2734,-3-3 62,-2-4-95,0-2 12,-2-2 217,-2-8-240,4 6-11,-1-11-6,4 8-6,0-2-22,1-2 11,0-3-28,4-1 12,1-1-6,3 0-23,4 1-3386,1 1 3370,4 2 16,10-4-16,-4 8-6,9 0-6,-8 10-5,3 3 16,2 5-16,3 5-11,15 18-12,-2 18-266,-20-10 1,-3 2 296,-6-4 1,-5 3 2,-7 12 0,-6 1-6,-14 11 0,-9-7 1,-4 0-1031,6-20 0,-1-3 1036,-11 11 0,0-2 0,8-13 0,2-2 901,-1 0 0,1-2-890,-22 15 11,3-7 1,6-6 27,5-7 29,5-5 16,7-5 34,5-3 123,2-10 427,7-1-595,3-9 3234,4 0-3206,6-12-78,2 8-17,5-6 448,1 12-460,3 4 1,1 2-6,3 3-11,5 3 5,5 2-11,4 3-39,7 4-3414,3 2 3319,5 3-157,-11 0 0,1 1-443,21 6-507,-8-3 1,0 1-894,-20-6 1,-2-1 2150,15 3 0,-3-1 0,-10-2 0,-1-2 0</inkml:trace>
  <inkml:trace contextRef="#ctx0" brushRef="#br0" timeOffset="32880">12871 13479 20012,'-15'-57'610,"1"0"0,1 7 1,1 6-225,3 5-44,2 12 2193,2 7-2411,2 8 871,1 5-995,1 5 550,0 2-550,0 5 0,10 19 0,0 4 0,10 22 1230,-1 1-1230,2 9-410,-10-28 1,0 2 409,1 1 0,-2 1 0,1 2 0,-2 1-23,0 1 0,0 0-723,-2 2 0,0 0 541,-2 1 1,0 0-731,-1-1 0,-2 3-68,-4 17 1,-3 0 288,0-15 0,-2-1-143,-3 14 0,-3-3-420,0-20 0,-1-3-1832,0-2 1,-2-1 3108,-4 0 0,0-3 0,-1 2 0,0-4 0</inkml:trace>
  <inkml:trace contextRef="#ctx0" brushRef="#br0" timeOffset="33654">13817 13692 20907,'-6'0'2940,"2"0"-811,4 0-2140,61-56-1329,-20 38 1312,-2-2 0,7-5 0,-3 8-1758,-6 12 1,-1 4 1703,14-2 1,0 1-34,-15 1 0,-2 1 187,-1 0 1,0 1-437,27 3-89,-9 3-85,-8 2-27,-10 3-208,-11 6 560,-23 7 196,-9-1 421,-19 2-397,-6-6 2878,-5 0-2857,-5 0 39,-4 1 28,0-1 62,-2 0-2505,4-1 2566,3-1 270,-8 3-80,13-6-318,6-1-34,19-8 6,14-4 224,7-2-90,22-5-146,4-2-39,22-7-5,-14 3 0,1-1-12,-7 3 0,-1-1 9,13-3 0,-1-1-1132,-14 5 1,-2-1 1161,27-10-1505,-7 0 1556,-8-2 175,0-13 274,-13-10-293,-6-2-16,-14-4 140,-22-6-179,1 27 0,-2 0-79,0 0 1,-2 2 751,-3 1 1,1 3-585,-9-4 2218,4 5-1926,0 2 3160,10 7-3663,3 3 214,9 8-277,2 2 0,5 10 0,3 3 0,11 12 0,4 4-262,-2-2 1,1 2 261,12 19 0,-12-15 0,-1 3 0,-5 3 0,-4 3-391,-5 5 0,-5 2 195,-8 14 0,-6 0-1503,-1-12 0,-5-2 1307,-6-1 0,-4-5-420,6-13 0,-1-2-2430,0-1 1,0-1 3241,-3 2 0,1-3 0,-1 3 0,2-4 0</inkml:trace>
  <inkml:trace contextRef="#ctx0" brushRef="#br0" timeOffset="38315">16006 13844 14154,'4'-56'866,"0"0"0,-1 5 1,1 5 949,2-1-1289,0 4-811,0 6 653,-2 5 499,0-7-677,-3 18 1006,0-3-1136,-1 20 1535,0 2-1775,-1 2 106,-1 8 34,-1 3 44,-3 13 6,-2 7 1,-2 8-1,0-3 0,-2 2 241,3-8 0,-1 1-247,-8 25 1,-1-1 365,8-21 0,0-2-371,-3 9 0,1-1 0,-3 8 11,4-6-16,2-7 10,3-5 1,1-6-6,3-5 5,0-6 29,2-5 16,0-3 29,1-3 751,0-2-718,0-3 2570,0-3-2648,1-6-34,1-5 22,1-4-5,1-5 5,1-4-10,1-4-344,5-26 360,-2 10-23,-2 16 1,0 0 6,5-16-7,1 2 12,0 4 11,0 7 0,-1 5 6,-2 8 44,-1 4-72,-4 10-40,-2 3-16,-3 7 10,-2 8 40,0 4 0,-4 10-3021,0 4 3021,-2 6-2268,-1 5 2262,-2 4-142,2-10 1,-1 4 155,0 1 1,0 0-720,0 0 1,1-1 710,0-1 0,1-3-11,1 7 1432,2-1-1433,3-3 2106,1-3-2172,3-3-505,8 10-2571,4-15 3154,5 3 0,-7-20 0,-4-5 0</inkml:trace>
  <inkml:trace contextRef="#ctx0" brushRef="#br0" timeOffset="43396">3756 15740 22386,'-1'-57'674,"1"0"0,1 5 0,-5 12-489,-8 25 21,-2 5-184,-15 3-3,-10 12-30,8 5 0,1 3 5,-26 18-425,26-9 1,1 2 413,-17 19-586,24-19 1,0 0 585,0 1 0,0 1-6,2 0 1,0 2-23,-3 11 1,2 2-12,4 0 0,2 0 14,1-1 0,2 0 14,6-5 0,4-3-23,8 7 1,6-6 33,21 1-2663,-2-13 2691,14-2 23,17-18-1452,-13-7 1435,-14-1 0,0-2-830,15-13 930,2-5-980,-2-5 1065,-3-2 94,-3-4-37,-6 0 794,-6-1-689,-14 3 0,-4-4 333,-6 7 0,-2-1-619,-2-15 1,-4 1-18,-10-12 6,-9 10 12,3 22 1758,-1 5-1809,-2 4 544,-1 7-595,-3 5 12,-2 5-17,-3 7 11,-1 6-11,-1 8-5,1 6-1,2 3-22,2 3-679,6 0 640,3 1 2597,7 16-2843,10 4-4,12-14 1,3 0 69,12 13 129,-5-24 1,3-4-169,9-3 40,5-6 61,5-4 78,2-5 96,4-5-2766,0-6 2833,3-6 16,2-7-253,0-7 315,0-4 40,-4-3 38,-2-3 40,-7-1 28,-5 1 23,-5 0 364,0-6-286,-13 14-17,-1-2-1785,-14 17 1679,-3 5-62,-2 4-62,0 2 1743,-1 2-1821,-2 1 1363,-1 2-1408,-3 5 3415,-9 12-3398,2 1-12,-7 11-3408,9-6 3376,1 2-356,5 10 344,3-11 0,5 5-28,10-8 56,2-10 5,6 2 18,0-12 16,2-1 45,13-7-34,-7-3 1940,10-5-1917,-10-4 17,-2-1 393,1-4-393,-2 1 11,-1-3-40,-4 1 57,-2 0 0,-4 1 94,0-8-44,-7 1-95,0 2 1374,-5 4-1385,-2 11 5,0 3 28,-2 2-179,0 3-274,0 1-23,-1 2-84,1 1-201,1 1-393,0 4-4962,0 9-3434,2-3 9483,1 4 0,-1-11 0,1-2 0</inkml:trace>
  <inkml:trace contextRef="#ctx0" brushRef="#br0" timeOffset="43622">5338 15494 18059,'10'-54'466,"0"0"1,-1 6 0,-1 8-115,-4 15-38,0 9 1494,-3 5-1808,-1 6 1077,0 3-1077,-1 24 0,-1 0 0,-1 26 0,-2-1 1783,-3 8-1786,1-10 0,-2 2 514,1-10 0,-1 1-537,-3 12 1,-1 1-31,2-13 0,-1-1-362,-2 1 1,0 1 271,1 0 0,-2 2-268,-6 15 0,1-1-272,5-14 1,1 0 413,-3 9 1,1-2-311,1 5-1200,0 2-1959,4-21-3059,-1-1 6649,4-23 1,4-5 0,0-4 0</inkml:trace>
  <inkml:trace contextRef="#ctx0" brushRef="#br0" timeOffset="43808">5121 15867 16557,'-42'-18'567,"0"-1"1,5 3 0,5 3 2350,15 6-2616,5 3 1303,4 0-1509,3 2 791,3 0-898,1 1 3291,5-1-3409,16-3 51,7-2-79,21-4-1163,-8 2 0,2 0 1087,-7 1 1,-1 0-88,14-2 1,1-1-1061,1 0 0,-3 0-6,-11 2 0,0 1 875,15-4 0,-5 0 0,-12 4 0,-2 0 0</inkml:trace>
  <inkml:trace contextRef="#ctx0" brushRef="#br0" timeOffset="44489">6164 15803 20615,'5'-8'2529,"9"-27"1,1-5-2021,-5 10-291,6-12 1,-2 1 145,-7 18-28,-3 4-62,0 6-61,-3 5-67,0 3-79,-1 3-117,0 2-12,-1 6 12,0 1 27,1 9 12,-1 3 11,0 8 0,1 7-14,-3-3 0,0 2-2429,-4 24 2434,1-19 1,-1 3-37,-4 8 0,0-1-1293,1-10 0,0 0 1279,-4 13 1,0 0 4,3-16 1,1-3-190,0 0 1,0-2 186,-10 24 45,4-8 34,-5-1 10,6-19 107,-5-1 1452,10-20-1519,1-8 0,4-8 3151,1-23-3146,2 2-16,0-19-2582,3 7 2604,2-4-17,2-5-553,4-4 528,0 14 0,3-3-3,2-1 1,2 0-591,0 0 0,1 0 570,2 6 1,0 2 8,9-8-5,1 4-7,2 3-4,1 4-1,-9 14 0,1 1-1724,12-8 1719,12-4-4,-13 22 1,0 4-8,12 0 45,-8 5 1,-2 4-53,6 13-16,-13 4 0,-1 3-22,14 17 27,-17-13 1,-3 4-12,-8 6 1,-4 1-23,2 22 246,-9-18 0,-6 1-255,-11 5 1,-6-2 50,3-10 0,-3-1 3,-8 11 0,-3-2 11,7-15 0,0-2-6,-2-2 1,0-2 7,1-1 1,-1-2 14,-25 15 8,14-15 0,-2-2-31,0-4 1,-1-1 633,1-2 0,0-1-676,5-4 0,2-4-181,-7-7-186,6-3 2213,5-8-7679,2-16-3950,11 7 9250,4-7 0,8 21 1,2 4-1</inkml:trace>
  <inkml:trace contextRef="#ctx0" brushRef="#br0" timeOffset="44907">6961 16111 27606,'42'-38'29,"-1"0"1,-1 1 0,1 5-22,-8 12 1,-1 3 25,16-13-12,-9 4 45,-20 8-5,-5 0-5644,-4 0 5666,-4 0 1521,-2-2-1454,-8 4 815,-7 0-933,-2 7 29,-5 5-51,3 2 3392,0 2-3386,-1 0-17,0 3 24,0 0-24,0 4 0,0 1 0,-2 3-24,-9 9 19,5-3-1,-5 8-11,9-5-16,4 3-91,-1 14 40,8-7-16,0 11-236,18 3-269,11-15 0,4-1-28,17 19-604,1-19 1,6-5-420,-11-12 1,2-5-2333,10 2 1,1-2 3987,-7-5 0,-3-1 0,11-1 0,-25-4 0</inkml:trace>
  <inkml:trace contextRef="#ctx0" brushRef="#br0" timeOffset="45592">7917 15988 20532,'25'-48'1183,"0"-1"1,-2 5 0,-6 6-668,-12 12-80,-3 2-49,-1 1 562,-3 5-669,-3 2-51,-3 4 270,-9 3-381,-8 3 48,-14 11-143,2 4-437,-5 8 420,7 3-18,-1 1 24,0 3-24,1 1-10,-8 13 22,15-11-34,-3 10 18,17-15 10,6 0-28,2 5 12,4-9 11,2 4 5,2-10 12,3-2-1,1-1 7,0-1-12,1-2-6,-2-2 771,0-1-754,-2-1-17,0-1 214,-2-1-214,-1 2-11,1-1 0,1 3 12,4-1 10,2 0-10,3-1-12,12 0 23,7-2-12,11-4 23,2-6 5,-9-2 1,-6-1 5,-11 0 16,-2 1-3396,-1-3 3402,-2-1-5,-1-1 0,-1-1 11,-1-1 5,-1 1 34,-1 0 2,-2 2-97,0 2 3392,-1 1-3392,-1 0 0,-1 5 0,-1 1 0,-1 5 0,0 1 0,-2 8 0,1 0 0,-2 11 0,-1 4 0,-2 27-1032,-1-5 1032,3-12 0,-1 0 0,-3 22 0,-2 5 0,6-28 0,-1 3 0,-3 18 0,0 2 0,3-12 0,-1 1 0,-1 7 0,-1 4 0,0-4-23,0-3 0,0-1-1378,-3 14 1,-2 0 1280,2-19 0,-1-2 27,-1-2 1,-1 0 38,0-4 1,-1-2-799,-15 23 841,0-14-1,3-12 108,-8-13-102,10-14 624,-6-11-809,13-14-94,2-10 1672,2-9-2266,3-11-344,7 23 0,1-1-2093,1-4 0,2 1-1580,0 0 1,2 0 4248,3-26 1,-1 28-1,0 14 1</inkml:trace>
  <inkml:trace contextRef="#ctx0" brushRef="#br0" timeOffset="46023">8355 15888 23159,'6'-55'-151,"6"24"1598,2 56-1453,6 10-11,-2-5 6,2 3-11,3 2-29,8 19 874,-7-15-879,-6-8 0,-2 0 44,-1-1 484,0 4-444,-12-18 1307,-11 2-1134,-19-9-139,3 0 16,-11-11 288,17-4-237,-5-12-62,7 3-6,-2-9 51,8-5-106,5-3 5,4 0-885,5 3 807,6 10-179,16-5 78,0 7-79,15-5-554,16 4-769,-10 5 1180,-15 6 1,1 0-664,14-1-482,0 1-1232,2 1-4834,-6 1 7601,-6 2 0,-19 1 0,-7 2 0</inkml:trace>
  <inkml:trace contextRef="#ctx0" brushRef="#br0" timeOffset="46772">9120 15858 18212,'5'6'4963,"-2"-2"-4044,-3-4 1585,0 0-2532,-4 8-23,5-3 51,-1 8-5,8-1-12,2 2-17,5 1 12,4 2-6,3 0-3387,3-1 3404,3-2-34,0-2-16,8 0 78,-4-5 22,-3-2 11,-12-5 29,-10-2 38,-2-2 1,-2-4 11,-1-2-34,-2-2 140,-2-10-117,-1 4 10,-2-7-4,-1 8 27,1 1 0,0 2 17,0 3 3375,0 1-3207,-5 2-269,3 4-27,-7 0-18,2 4 17,-17 4-28,5 1 2,-13 5-26,9 1 8,2 2 5,2 1-11,3 1 5,4 0-11,3 1-16,4 2-1,3 1 6,4 3-22,3 2-18,5 2 7,4 2-18,8 0-229,23 9 28,-4-10-960,19 5 770,-11-15-101,4-3-73,1-3-288,-14-5 1,3-2 175,0-1 0,0-1 374,-1-1 1,0-2 48,-3 0 0,-2-3-149,8-6 208,-3-2 201,-3-4 140,-4-1 124,-3-3 117,-2-4 101,-3 0 100,-2-2 880,-3 0-768,-2 0 23,-3 3 1177,-1-6-689,-5 7-673,-1 2-78,-5 9 168,-6 5-398,1 2-56,-5 0-33,1 3-12,-2 0-16,-6 2-40,4 1-22,-3 2 23,7 2 5,2 2-39,0 8 16,3-2-10,2 16 10,7-10-16,4 7-6,6-7-3397,5-3 3397,3-1-2296,2-2 2290,0-3 12,0-3 17,7-3 11,-9-3 5,12-10 45,-16 0 0,4-9 23,-10 2 0,-1-4 1755,-3-3-1733,-2-4-33,-1-14 129,-3-3-74,-1 2 28,-5 8-33,-2 16-22,-4 4-23,-2 4-22,-4 2-34,-4 4 0,-6 1 0,-6 5 0,-3 4 0,-19 14-1716,14-1 1716,-10 10 88,22-4-88,5 3-102,2 18-5,13 7 17,6 3-67,15-1-134,10-13-179,10 1-337,6 1-1428,-5-14 1,1 0-2682,-10-10 1,-1-1 5346,8 5 0,-3-2 1,-10-9-1,-8-6 1</inkml:trace>
  <inkml:trace contextRef="#ctx0" brushRef="#br0" timeOffset="47199">10982 15819 23674,'15'-52'696,"1"-1"1,-2 6-1,-4 8-242,-8 18-85,-1 7-77,-1 4-80,-1 5-66,-1 2-45,-3 2-90,-1 2-11,-4 5 0,-1 5 6,-6 7-12,-4 8-5,-4 8-356,5-2 1,0 1 366,-9 23-17,9-18 0,3 2-33,-2 20 5,12-29 0,1 1-5,2-1 0,1 1-23,2 0 0,2 0-129,8 30-1066,9-1 1091,-6-32 1,3 0-60,2-1 1,2-1-107,3-2 1,1 0-186,2-3 1,2-1-4390,14 4 1,1-3 3939,14 6 0,1-3 0,-42-19 0</inkml:trace>
  <inkml:trace contextRef="#ctx0" brushRef="#br0" timeOffset="47730">11713 15762 21842,'-16'-40'63,"0"-1"1,0 3 0,9 10 1648,18 20-1718,4 2-5,5 0 11,5 2-5,4 1-51,19 2-2920,-9 5 2948,12 4 11,-14 4-1055,-1 2 1049,-1 3 349,-2 1-376,-2 3 5,-1 1-129,3 13 5,-9 4 46,-4 12 112,-17-11 2195,-11-4-2083,-19-8-6,3-8 129,-7-6 1,-2-2-35,-3-2 3289,-22 0-3042,13-9-196,12-1-1,-7-3-3055,17-2 3044,3 0-16,5-2 0,4 2-73,4-1 22,2-2-134,3 4-50,1-2-23,1 6 3392,2 0-3380,2 0 10,5 0 23,5 1-17,24 7-11,18 8-600,5 2 617,-28-7 0,-1 1-2179,16 10 2162,-2 2-33,-1 2-1006,-3 0 966,-4 1-6,-6-1-101,-3 10 152,-14-9 6,-2 7 432,-17-13-382,-4-1 12,-9-2 1986,-5-2-1987,-21 1 614,7-6-637,-14-1-554,-5-7 208,12-5-336,-13-3-797,21-5-3678,3-4-4549,5 1 9079,8 0 1,14 10 0,6 4 0</inkml:trace>
  <inkml:trace contextRef="#ctx0" brushRef="#br0" timeOffset="47963">12484 15377 17426,'56'18'39,"1"1"0,-4-1 0,-7 4 593,-21-1 1,-3 2-633,2 2 0,0 0 0,1 2 0,0 1-11,0 0 0,-1 0-249,0 1 0,-2 1 240,-1 0 1,-1 0-23,-2 1 0,-1 0-74,-2 0 1,-2 2 11,-1-1 0,-3 1 548,-2-1 0,-1 1-635,-2 1 1,-2-1 112,-3-1 0,-4 1-471,-8 11 0,-6 1-625,-8-3 1,-4-1-192,-1 0 0,-1-3-3013,-2-8 1,2-4 4972,-9-1 0,20-13 1,10-6-1</inkml:trace>
  <inkml:trace contextRef="#ctx0" brushRef="#br0" timeOffset="48281">13793 15684 24592,'55'-29'-255,"-26"15"1,2 4 116,4 4 1,2 4-3060,19-1 0,1 0 2945,-13 1 0,0 1-98,14 0 0,-2 1 208,-19 2 0,-2 0-707,-2 1 1,-1 2-1958,25 5 2806,-5 5 0,-26-7 0,-5-1 0</inkml:trace>
  <inkml:trace contextRef="#ctx0" brushRef="#br0" timeOffset="48448">13927 15926 24196,'52'-12'-168,"0"0"0,-2 1 0,-2 2-450,-13 5 1,-1 0-178,17-2 0,0 0-1658,-12 2 1,0-1 766,11-1 0,-2-1 1686,-12 1 0,-4 1 0,3-1 0,-4 0 0</inkml:trace>
  <inkml:trace contextRef="#ctx0" brushRef="#br0" timeOffset="48716">14744 15511 22668,'-43'-33'416,"1"-1"1,2 3-1,8 4-108,12 12-39,1 0-4050,1 1 3977,1 1 996,3 2-1058,2 2 939,3 2-1017,4 3 324,1 1-414,3 3 2885,1 0-2913,4 6 670,1 1-585,7 9-1,3 4-11,4 4-16,17 24-832,-6-7 840,-10-12 0,1 0-3,7 17-6,-2 2-11,-4 2 12,-4 0-7,-8 0-4,-5-1-49,-10-15 1,-3 0-26,-6 16 25,1-20 1,-3 1-205,-2-5 1,-2 0-564,-2-1 0,-1 0-490,1-1 0,0 0 1322,-22 18 0,27-28 0,2 0 0</inkml:trace>
  <inkml:trace contextRef="#ctx0" brushRef="#br0" timeOffset="49214">15795 15663 18716,'1'-5'4521,"0"0"-1614,-1 5-2588,2-63-5733,-6 45 5489,4-18 1,-4 6 1368,-6 26-1383,-3 2 854,-5 2-864,-20 11-267,4 1 233,-15 11 17,12 0-34,-1 3 0,3 2 0,0 3 3247,6 1-3264,3 2-11,5 0-443,6 0 443,7-1-5,4 0 10,8-1 1,6-1-29,9 0 40,9-3-148,8-1 148,6-3 22,7-4-22,1-4 22,3-6 0,-2-5 17,-4-5-5,-2-5 16,-5-6 17,-3-5 61,-5-4 23,-4-3 6,-4-2-12,-4-5-27,-4-4-6,-4-3-17,-4-3-878,-5 0 822,-1-1 0,-7 1-6,-2 3-22,-8 1 437,-5 4-499,-7 3-72,-4 3-113,-5 6-559,-4 4-1639,9 10 0,-2 3 2445,-23 6 0,8-2 0,21 6 0</inkml:trace>
  <inkml:trace contextRef="#ctx0" brushRef="#br0" timeOffset="50429">3530 17565 21399,'-2'-44'633,"0"-1"0,0 5 1,-3 6-46,-14 7-404,2 11-72,-8 1-5699,4 11 5620,-3 3 960,-21 17-1007,18-2 0,-1 4 0,-11 10 0,1 3 5,5-1 1,3 0-610,-1 4 1,3 1 605,9-8 1,1 1-9,1 0 1,1 0-717,1 1 0,2-1 691,-9 28 626,13-21 0,2 0-659,0 14 11,8 8 22,10-30 6,23-5 56,0-12 11,16-9 44,-6-11-21,3-10-124,3-6 185,1-8 943,-26 16 0,0-2-890,9-11 0,0-2-48,-9 7 1,-1 0 5,5-8 1,-2-2 164,-7 0 1,-2 1-563,4-18 389,-10 19 0,-3 0 215,-6-25-201,-7 16-1322,-10-17 1266,0 32-17,-13-7-112,0 21 2008,-12 10-1974,3 12 11,-3 12-40,-8 18 259,21-13 0,1 0-256,0 0 1,0 2-163,-4 17 0,4 0-14,4 4 100,7-11 1,5-1-197,9 1 18,9-3-456,24 7 321,2-14-73,-8-11 0,4-3 62,10-5 0,4-4-26,7-3 1,4-4 437,-9-2 1,3-2-1,-3-1 41,11-4 1,-2-2 30,-3-4 1,-5-2 25,-16 3 0,-4 0 50,-1 0 0,-1-1 210,4-7 0,-1-2 1347,-6 3 0,-2-1-1255,1-3 1,-3 1-23,1-8 256,-12 13-458,-7 16 583,-1 3-745,-1 3 1272,-6 7-1334,-9 12-3130,0 5 3142,-5 10-34,0 8-60,7 2 150,1 1-45,9-7-6,6-15-101,12 7 79,6-11 89,13 2 1,-6-14-1,2-8 3363,-9-4-3306,1-4 306,6-13-256,-6 2-11,5-9-1,-10 5-38,-2-2 66,5-14-3498,-5 10 3376,2-8-29,-5 14 6,-1 4-56,0 0-56,-4 8-73,-1 3-83,-3 7-136,-1 1-212,1 2-331,2 1-559,3 3-1558,4 4 3884,5 2 0,-7-4 0,2-1 0</inkml:trace>
  <inkml:trace contextRef="#ctx0" brushRef="#br0" timeOffset="50638">5229 17204 22436,'1'-6'3428,"-1"0"-2801,0 6 342,0 0-941,-27 56-11,13-19-2143,-5 5 0,0 2 2104,2 8-51,-1 1 400,1 1-728,5-14 1,0 1-146,3-10 0,1 1-1183,-3 9 1,2 0-4327,-1 14 6055,1 2 0,5-26 0,1-5 0</inkml:trace>
  <inkml:trace contextRef="#ctx0" brushRef="#br0" timeOffset="50807">4945 17654 26547,'-28'-48'-812,"15"7"-1126,66 29-34,-3 1-590,-13 3 0,2 1 2562,-3 0 0,-2 0 0,3 0 0,1 0 0</inkml:trace>
  <inkml:trace contextRef="#ctx0" brushRef="#br0" timeOffset="51140">5920 17705 24506,'5'-54'608,"0"1"1,-1 10-1,0 5-350,4-1-40,-3 21-39,-1 5-39,-1 4 387,-2 5-511,0 2 90,-1 1-314,0 6-3110,1 2 3285,1 10 22,3 6-72,1 10 60,1 8-16,0 8-798,-3 4 713,-1 4-72,-4 3-168,-4 2-344,0-17 0,-2 1 63,2-12 1,-1 0-249,-2 9 0,1 0-2045,1-7 0,1-3-2025,-2 13 4963,-1 7 0,5-36 0,1-4 0</inkml:trace>
  <inkml:trace contextRef="#ctx0" brushRef="#br0" timeOffset="51413">5953 18126 11664,'7'-56'1391,"-1"0"0,1 1 1,-1 3-1,0 2 0,-1 7-735,1-13-108,-1 0-156,-2 19 1,1 0-102,1-17-168,-2 20 1,0 1 88,2-6 920,0 3-1014,1 4 1098,0 5-1177,5-5 651,-1 10-684,5-3 1489,-1 14-1528,3 2-6,4 5-29,21 11 40,-5 6-218,15 12 246,-12 5-22,0 6-6,-2 5 0,-2 5-28,-4 2-12,-5 4 18,-6 1-23,-6 3-50,-8-2 11,-7 0-22,-9-3 44,-8-2 17,-9-4 23,-7-3 27,-6-4 7,-5-4-1301,-3-3 1300,-5-5 11,0-4-5,-2-4 28,15-12 0,0 0-68,-19 0-58,21-5 0,1-2-385,-8-7-654,4-4-1714,7-8-6610,7 1 9472,7 0 0,9 8 0,6 6 0</inkml:trace>
  <inkml:trace contextRef="#ctx0" brushRef="#br0" timeOffset="51840">6805 17953 26379,'8'-12'84,"3"1"-95,28-4 5,0 0-5496,4-2 5514,2-1-1,-15 6 0,1-2 1061,23-13-1039,-4-1 18,-17 3 5,-20 6 985,-3-10-845,-5-3-101,-6 1 6,-5 6-23,-5 11-33,-3 4 11,-3 3-45,-5 3 12,-5 3 21,-4 3-16,-5 4-273,-2 5 256,0 3-11,1 5 17,2 0-17,-7 16-28,7 4 28,4 2-28,12-3-17,14-11-173,7 12 50,8-9-56,9 8-112,7-13-298,3-9 1,3-1-436,22 6 1484,-15-8 0,4-3-3292,5-3 1,1-3 2434,-6-1 1,-1-1-1,-5 0 1,-3 0-1,5-2 1</inkml:trace>
  <inkml:trace contextRef="#ctx0" brushRef="#br0" timeOffset="52239">7825 17818 16042,'-3'-52'646,"0"1"0,1 4 0,-2 8-237,-5 16-90,-1 3 322,-2 5-456,-2 4 990,-3 3-1108,-2 5 1431,-6 1-1459,-5 6 6,-4 3-6,-5 7-5,-2 5 1340,-1 3-1372,13-4 1,2 1-36,-11 10 10,-6 8 1,24-14 321,6-2-344,6-3 6,4-2-22,5-2 38,5-3 3325,5-1-3302,6-3 362,22-2-373,-4-2 11,18-7 0,8-8-1403,-15-1 1442,11-5 11,-24 4 34,-5 1-621,-7 1 694,-6 2 39,-4 3-11,-5 2-11,-3 3-45,-2 1 1192,-1 1-1321,0 3 753,0 0-753,0 5 7,0 1-7,0 5 0,1 5 0,3 23 0,0 13-1284,1 5 1284,-3-27 0,-1-1-12,-1 19-50,-1 5-16,-1 4 13,-1-28 1,1 2-31,-1 0 0,-1 0-37,-1 2 0,0 0 6,-1-2 0,0 0 39,-1-2 1,0 0-110,-9 22 22,-1-7 90,-2-5-45,-3-4 101,-3-2 96,-3-4-102,-2-4-72,-1-6-208,0-7-380,0-8-875,0-12-2251,1-14 3820,-5-22 0,25 29 0,2 0 0</inkml:trace>
  <inkml:trace contextRef="#ctx0" brushRef="#br0" timeOffset="52723">8112 17749 19339,'0'-6'4744,"0"1"-3568,0 5-812,9-65-1100,-3 40 834,1-13 0,0 1 362,2 20-253,2-1-162,-3 7-28,2 1 136,-3 8-170,2 1 6,4 3-11,7 4 16,4 5-5,8 7 5,5 3 6,3 5-3257,1 4 3235,0 2-48,-16-7 0,-2 2-1970,8 14 1883,-1 13-337,-24 1 388,-12-14-656,-5-10 0,-3-2 773,-9 0 1642,-20 1-1300,11-21-180,1-8 2163,9-8-2011,7-16-179,6 2-12,-1-11 354,7-9-460,13-21 2885,0 10-2944,6 16 0,5 1-126,24-4-11,4 3-847,7 7 620,-22 18 0,1 2-289,21-5 208,-19 6 0,2 1-1356,0 1 1,-2 2-3423,18-3 5254,-17 3 0,-4 2 0,-9 0 0,-3 1 0</inkml:trace>
  <inkml:trace contextRef="#ctx0" brushRef="#br0" timeOffset="53079">9013 17613 26295,'3'7'23,"4"-1"-7,10-3 46,22 1-56,17-2-1969,3-1 1946,2-3 29,-23-3-24,-4-2 664,1-6-607,-12 3 44,-1-4 483,-12-3-437,-6 2-12,-1-6 62,-10-3-101,0 7-2357,-9-5 2374,1 9 0,-1 2 17,-2 2-40,-1 1 68,-10 1-1,-2 4-50,-7 3-83,8 3-1,6 5-17,9 3 1,1 1-12,2 4-6,-5 13 3393,6-5-3381,-2 12-28,7-8-29,3 14 7,4-7-23,5 10-62,6-14-106,7-1-73,6-3-1051,7-3 782,5-4-246,5-6-698,-9-8 1,2-3-1667,18-1 3204,-13-4 0,-3-1 0,-8-1 0,-1-2 0</inkml:trace>
  <inkml:trace contextRef="#ctx0" brushRef="#br0" timeOffset="53429">9820 17633 25660,'-45'-18'74,"-1"0"1,5 1 0,6 8-42,16 19 789,3 1-805,3 0-17,4 0 200,3 5-222,3-4 131,3 4-126,5-5-39,22 7 45,-5-8 5,20 5 6,-11-11 17,3-3 5,18-1-22,-13-3-163,10-3 202,-19-4 28,-5 0-103,-5-2 153,-5-1 6,-5 0 1,-4-1 167,-4-7-162,-6 4-6,-2-6 608,-14 0-731,-6-1 0,-2 2-355,-3 6 355,9 9 0,0 3 0,0 2 0,1 1 0,-7 6 0,2 7 0,-6 15 0,10 2-265,5 7 265,9-5 0,4 2 414,5 21-437,8-12-397,7 16-303,6-18-1447,-1-13 0,3-1 1604,20 17 0,-6-8 1,-15-17-1</inkml:trace>
  <inkml:trace contextRef="#ctx0" brushRef="#br0" timeOffset="54131">10757 17649 11875,'20'-58'1234,"1"0"0,-3 4 0,-1 5 1367,-1-4-1963,-3 3-83,-2 5-79,-3 6 1769,-4-5-1623,-1 10-387,-4 5-95,-1 15-73,-1 11 885,0 2-985,-4 9 27,-1 7-5,-6 14 2551,-4 14-2546,-5 14-297,8-24 0,0 4 286,-1 3 0,-2 4 1,1-1-1353,-3 8 1,0 2 1362,3-7 1,-1 2-1,2-2-14,-1 5 1,2-2-361,3-2 0,1-1 357,2-3 1,4 0-34,7 9 0,5-1 8,1-14 1,4-2-62,7 7 0,5-3-93,0-14 1,4-5-141,3 0 0,3-2-238,3-2 1,2-3-1162,2 0 1,2-3-1355,2-2 1,0-1-1676,-4-2 1,-1-2 4677,-3-1 0,-4-1 1,4 0-1,-17-1 1</inkml:trace>
  <inkml:trace contextRef="#ctx0" brushRef="#br0" timeOffset="55663">11646 17523 24435,'-2'-19'532,"1"3"-470,1 16 11,0 0-51,-1 3-5,-1 1-23,-2 5 12,-7 18 5,0-1 28,-6 17-633,1-7 594,-1 5-6,0 0-1056,1-2 1022,4-2 12,6-4 0,3-2 12,9-3-7,12 5 46,15-6 61,19-4-34,-6-11-225,1-15 287,-14-4 0,-1-7 1236,9-16-765,-2-5-273,-17 11 1,-2-1 238,9-22-825,-12 11 500,-8 6 106,-6 8-196,-2 10-71,-1-1 772,-1 11-835,0 1 105,-2 3-105,1 1 555,-2 6-555,0 2 0,-2 6 0,0 2 0,-2 4-29,0 12-27,3-6-51,0 10-257,4-9 191,2 0-57,4 1-44,5 1-68,5-2-84,4 0-83,4-3-51,4-2-102,4-4-88,3-8-185,3-5-387,1-6-633,1-10-2185,-2-6-206,0-10-791,-2-6 3093,-2-6 2044,-1-7-193,-9 8 0,1-4 3346,-1-4 0,-2-2-1114,1-1 0,-2 0-1357,-4 1 1,-4 2 1406,0-19-532,-6 2-498,-3 22 0,-1 0-230,-2-15-266,-2 16 0,-1 3 727,-1 2-730,-6-5-376,5 23-38,0 2 585,2 9-681,3 1 1945,-1 2-2017,2 10 164,3 2-120,4 14-50,14 23 20,-6-16 0,0 2-543,1 1 1,0 0 555,1 4 1,0-1-37,-5-8 1,-2 0-26,1 2 0,0 0-952,-1 1 0,-2 1 781,1 1 0,-2 0-140,-2 1 1,0 1-281,-2-1 0,-2 2-4269,-3 13 1,-2 0 4034,0-18 0,-1-2 0,0 3 0,-1-5 0,0-13 0</inkml:trace>
  <inkml:trace contextRef="#ctx0" brushRef="#br0" timeOffset="55990">13967 17333 24778,'-36'-8'-291,"19"-2"67,62-2-62,13 0-1074,-26 5 0,2 1 1153,3 0 0,0 0-48,1 1 0,-1 0-47,0 0 0,0 1-26,-2 1 0,-1 1 280,28-1-909,-9 1-1928,-2 9 1115,-23 2-840,-5 8-1268,-26 4 3878,-10 7 0,4-13 0,-3 1 0</inkml:trace>
  <inkml:trace contextRef="#ctx0" brushRef="#br0" timeOffset="56308">13965 17761 15841,'-55'27'967,"0"1"0,6-3 1,8-3-700,9-6 611,13-5-734,10-4 495,10-4-421,12-2-12,14-2-106,15-5-341,14-3 271,-2-2 0,2-2-765,-10 3 1,1-1 734,-5 1 1,2-1 0,-2 1 4,4-2 0,-2 0-4,0 0 1,-1-2 0,-2 1 0,-1-2 16,-2 0 1,-1-1 16,-3 0 1,-1-1 10,-3-1 1,-1-1 16,-3 0 1,-1-1-867,16-23 942,-7 0-17,-10-2-5,-9 0 5,-8 1-28,-11-1-66,-8 2 134,-8 2-511,-6 3 662,-2 4 89,0 4 1382,1 4-1263,5 6 10,2 3 1064,6 5-890,3 2-386,5 4-191,2 2 1264,4 4-1377,0 0 379,0 6-440,1 2 51,2 9-1,6 20 12,1-2-34,5 18-575,-2-7 575,1 5-909,0 1 842,-1 3-207,-4-17 0,-2 1-471,3 20-39,-4-21 0,-2-1-5265,-1 12 6066,-2 4 0,-1-25 0,0-3 0</inkml:trace>
  <inkml:trace contextRef="#ctx0" brushRef="#br0" timeOffset="57005">15861 17360 17707,'4'-3'3870,"-1"0"810,-3 3-4557,-28-8-16,16 8-85,-22-3 91,21 13-85,-4 4-3290,-4 6 3284,-4 4-2181,-4 5 2164,-1 3-105,10-7 0,0 1 61,-6 13 0,-2 12 11,21-20-11,7 0 27,10-3 7,8-2-1,9-4-5,8-4 1264,5-4-1236,6-4-49,-10-6 1,1-2 93,19-3-6,-19 0 0,-2-3-1748,9-6 1871,-5-4 743,-7-2-698,-7-2 271,-5-3-248,-4-1 407,-4-14-541,-6-8-113,-6-2 2173,-7 0-2173,-5 14 0,-4 3 0,-4 3 0,-3 3-18,-22-1-239,7 8-287,-19 3-744,11 9-4929,-2 3-3614,3 4 9423,7 0 1,18-1-1,9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6:13:44.3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5321 2538 18520,'-6'-54'642,"1"0"0,0 5 1,-1 8-139,-1 16-62,1 6 1438,0 6-1672,1 5-96,0 4-140,2 2 600,1 7-600,1 2 341,0 9-291,1 6-5,-1 29 0,0-7-1055,0-11 0,0 0 1021,-1 21-56,-1-10 0,0 1-1008,0-10 0,1 1 930,-2 13 0,0-1-974,2-12 1,-1-2 684,1 1 1,0 0-290,0 0 1,1-1-680,0-1 0,0 0-3247,1 28 4620,1 1 0,-1-31 1,1-3-1</inkml:trace>
  <inkml:trace contextRef="#ctx0" brushRef="#br0" timeOffset="365">5444 1900 19859,'-49'-16'470,"1"0"0,2 2 1,4 4 35,-10 10-968,-1 11 911,-6 8-502,29-5 0,-2 3 576,-18 14 0,1 4-885,10-6 0,0 2 710,5-2 0,-2 2 0,3 0 53,-3 6 0,2 4-117,3 1 0,-1 5 0,2-1-57,8-10 0,1 0 0,-1 2-36,-4 11 0,0 2 0,3-1 40,3 4 0,4-2-344,3 0 0,3 0-20,3-2 1,3 0-265,5-4 0,4-1-3,2-3 0,3-1-65,6-4 0,3-2 26,4-3 1,3-3 67,3-2 0,3-2 73,3-3 1,3-4 167,2 0 0,2-4 38,2-1 1,2-3 117,1-2 1,3-2 17,-2-2 1,5-2-1,-3-1 100,9-2 0,0-1-30,-7-1 1,3 0-1,-4-2 54,5-4 1,-2-2-14,-1-2 0,0-1-2,-2-2 1,-1-1-6,-2-3 0,-2-1 4,-2 0 1,-1-4-857,-8 1 0,0-4 0,-3 0 780,4-5 0,-2-1-33,6-12 1,-3-3-333,-16 11 0,-4 0 167,-2-2 1,-3-1-29,-2-1 1,-2-1-39,-3 0 0,-2-1-36,0 2 0,-4-2-58,-9-16 1,-3 1-598,1 16 0,-3 1 568,-8-11 1,-5 3-67,2 20 1,-2 5 32,-3 1 0,-2 4-1669,-2 3 1,-4 3 2113,-8 3 0,2 2 0,-4 0 1,-1 5-1</inkml:trace>
  <inkml:trace contextRef="#ctx0" brushRef="#br0" timeOffset="2226">6162 2564 6873,'-49'1'741,"1"-1"0,5 0 1,5 1 2992,9 1-2947,9 0 194,9-2 889,5 1-1584,4-1 1029,6 2-773,5 0 201,27 2-311,1-1 2857,25 0-3247,-15-2 0,6-1-1088,-12 1 0,3-1 0,0 0 1022,2 0 0,-1 0 1,1-1-38,1 1 0,0-1 0,0 0-190,1-1 0,1 0 1,-1-1 243,2-1 0,1-1 0,-1 1-4,0 0 0,-1-1 1,0 1-557,-4-2 0,-1 1 1,-4-1 477,2-1 1,-3 0-87,-1 0 1,-2-1-6,-2 1 1,-1-1-446,26-7 420,-8-1 82,-9 1 113,-9-1 63,-8 1 1809,-10 0-1681,-10-7-327,-9 4 637,-11-3-833,-9 4-120,-6 2 569,-6 0 58,-3 2 18,-3 1 281,1 2-305,-1 2 1017,4 0-134,2 1-226,4 1 2341,5 1-2493,-1-1-345,11 3 1231,0-1-1424,12 4 1266,2-1-1324,3 1 660,7 3-421,2 2-71,25 11 17,-4 0-1047,19 8 1017,-6-2-340,3 2 1,3 2-592,-11-2 1,-1 1 228,11 5 1,-4 0 170,-16-6 1,-6 0-496,1 10-373,-9 0-527,-6-1-1131,-5 0-6009,-7-4 8810,-1-5 1,1-11 0,1-5 0</inkml:trace>
  <inkml:trace contextRef="#ctx0" brushRef="#br0" timeOffset="2858">8281 2378 24114,'6'9'-1042,"0"-2"694,-2-3 281,1 0 50,-2-1 115,-1 0 140,-2-2 316,0 0-514,-3-1 424,-2 0-105,-5 0-52,-4 0-16,-1-2 10,-2-1 19,0-3-29,0-2-71,3-1-195,1-2-39,2-2-30,2-2-65,2-3-7,2 0 50,3-2 86,0 0 48,3 1 56,2 1 80,2 1 64,3 2 114,1 0 68,2 4 14,9-2 60,-3 5 26,10 2 294,-6 4-174,3 4 174,2 2-229,1 4-167,0 5-260,0 4-243,-2 3-198,-3 3-470,-6 3-92,-4 4-414,-7 3 351,-7 4-11,-8 2 729,-10 3-520,-12 5 1095,-7 1-1394,4-12 1,-2 1 1467,8-10 1,0 0 122,-9 8 0,-1-2-477,-10 6 771,3-7-155,7-9-152,-5-4 85,16-10 477,-4-4-863,22-11 494,3-3-792,6-7-724,6 0 40,5-5 346,8-1-144,8-1 61,24-10 407,-5 10 403,-14 8 0,0 1 830,18 0-553,2 1-666,2 3 0,-14 6 0,1 0 0,21-1 0,-21 4 0,0-1 0,16 2-119,-17 0 1,0 1-885,22 1 454,-21-1 1,-2 1-679,15 0-1221,-3 0 987,-1-2-365,-4-1-544,-2-3-936,-4-2-1820,-5-3 5209,-6 0 1,-14 5 0,-7 0 0</inkml:trace>
  <inkml:trace contextRef="#ctx0" brushRef="#br0" timeOffset="3231">9331 1927 24112,'-27'-37'-428,"0"-1"0,0 1 1,-12-15-1,0 9-724,-14 13 1496,23 16 1,-2 1 55,-1 1 0,-3 1 388,-21-1 1,-2 1-275,13 4 0,-1 2-93,5 0 1,-2 2 0,2 0 23,-3 2 1,-1 2 326,3 3 1,-3 3 0,3 0 127,-8 2 0,1 2-517,8 0 0,-3 2 1,4 1-384,-3 5 0,3 2 0,0 2 0,1 2 0,1 2 0,2 1 0,2 2 0,1 2 0,3 1 0,2 2 0,2 0 0,4 2 0,2 1 0,4 1 0,2 1 0,3 1-108,4 1 0,4 0-795,2 1 1,4 0-37,5-1 0,3 0-91,3 0 1,5-1-141,4-1 1,4-2 538,3 0 1,3-2 254,4-2 0,1-3 267,4-1 0,1-2 250,2-3 1,1-2 242,2-2 1,0-3 211,1-1 0,1-3 249,0-1 0,0-3-219,1-1 1,-1-1 162,1-2 1,-1-1-80,1-2 1,-1-1-32,-1 0 0,2-2-352,-5-2 1,2-1 0,-3-1-328,7 0 0,-1-1 0,-8-1 0,2-1 0,-4 0 0,0-3 0,-2 0 0,-1-1 0,-2-2 0,-2 1 0,0-2 0,7-10 0,-2-2 0,-10 6 0,-2-3 0,6-7 0,-3-1 0,3-21 0,-5-3-131,-5-4-829,-13 29 0,-3-2-74,0-13 1,-4 0 159,-3 10 1,-2 1 110,-2-11 1,-4 1 116,-18-11-446,-10 4 584,14 26 1,-2 3 508,-3 1 0,-1 1 189,-4 2 1,-2 1 135,-2 1 1,-1 2 163,-3 1 1,0 1 87,-2 2 1,0 2 92,-2 0 0,1 1-69,-1 3 1,1 1-698,-1 0 0,1 1-1726,1 3 0,0 1 2054,-5 1 0,4 1 0,-4 1 1,3 2-1</inkml:trace>
  <inkml:trace contextRef="#ctx0" brushRef="#br0" timeOffset="4041">8789 3199 14854,'11'-44'616,"0"1"0,-2 4 1,-2 10 2064,-6 20-2653,-1 8-168,0 0 84,-2 10 45,-1 3 22,-3 14-11,0 5 0,-2 9 106,1-4 0,0 4-154,-2 7 1,0 2-18,0 0 1,1 1-45,0-2 0,0 2-482,3 10 0,0-3 311,2-21 0,1 0-62,0 16 0,2-2-565,3-4-353,1-5 265,0-2-8836,0 5 9722,-2-17 0,-1-1 0,-1-21 0</inkml:trace>
  <inkml:trace contextRef="#ctx0" brushRef="#br0" timeOffset="4319">8241 3780 22262,'-50'-25'251,"11"11"4,44 43-176,4 1 19,7-2-4144,5 2 4194,5-4 38,6 0 729,5-3-779,-6-9 1,5-1-40,19 0 0,3-3-996,-10 0 1,0-2 908,14-2 1,-2-2-18,-24-4 1,-3 0-20,2-1 0,-1-1-26,-1 0 0,1-1-39,-2 0 0,-1-1-189,29-6-277,-23 4 1,0-1-1521,-4 1 1,0-1-2523,26-5-1996,-20 2 6595,-24 6 0,-9 2 0,-3 1 0</inkml:trace>
  <inkml:trace contextRef="#ctx0" brushRef="#br0" timeOffset="4934">8566 4743 21651,'-8'-46'338,"-1"-1"0,2 5 1,1 6-98,6 17-51,1 0-44,2 1-34,2 2-28,3 0-17,1 2 34,19-7-96,5 10-22,7-3-5,0 13-112,9 13-583,-8 1 620,15 10-16,-15-2-83,-1 2-425,-4 2 276,-12-1 0,-2 4 43,0 20 223,-1 9-769,-28-15 811,-8-15 32,-5-3 50,-5-2 15,-2-3 91,-18 2-56,10-9 603,-12 2-535,17-10 257,-4-1-185,10-4 23,-1-2 398,12-1-129,1-4 803,3 0-1017,4 0-316,2 3-87,3 4 45,3 1 29,2 1 10,5 3 0,6 2-5,6 2-11,6 3-34,23 7 8,-22-7 1,1 1-473,0-1 0,0 1 436,23 12-17,-22-6-16,-6 1-91,-4 9 85,-12 0 0,-17 9-17,-10-9-306,-16-3-406,-24-4 100,9-5 35,14-7 1,-2 0 716,-5-2 0,3-1 0,2-1 0,-15 2 0</inkml:trace>
  <inkml:trace contextRef="#ctx0" brushRef="#br0" timeOffset="5343">8894 4136 15916,'0'-6'2425,"0"0"-1915,-32-10 0,-14 1-1383,-1 7 1018,-9-7 1,-7 4-1586,6 20 1,2 6 1604,8-2 0,0 2-63,4-2 1,-2 3 0,2 0-208,-7 5 0,3 2 206,-4 2 0,1 1-26,0 3 1,1 2-862,1 0 0,1 2 828,1 1 0,3 2-23,3-3 1,3 3-220,9-4 1,1 3 0,3-1 204,0 3 1,3 1-1,-2 11 1,5 0-6,12-14 0,4-2 0,2 1 0,3 0 554,1-1 1,4 1-589,12 13 0,4 0 9,-4-12 0,3-1 149,10 10 0,3-3-152,-5-14 0,1-3 5,3-1 1,3-2 13,0-1 1,6-3 4,12-2 1,8-1-1,-5-2 18,0-1 0,0-2-23,3-1 0,4 1 0,-7-4 54,-7-2 0,-5-3-580,1-1 0,0-1 596,0-1 1,-1-1-4,-1-2 1,-1-1 3,-1-2 0,0-1-1,-2-2 1,-1 0 176,-2-2 0,1-3-59,10-9 1,-2-2 237,-13 6 0,-1-2-355,7-9-1,-3 0-19,-16 6 0,-3 0-156,-1-1 0,-2-2 125,-2-1 1,-1-1-15,-2-1 0,-1-1 639,-2 0 1,-2-1-654,-1 1 1,-2-1-714,0 1 1,-3 1 687,-2 0 0,-3 2-76,-10-28 392,-12 6-487,-11 6 695,-12 7-634,21 23 1,-3 2-65,-4 3 0,-2 3-134,-4 1 0,-2 3-392,-1 1 0,-5 2 742,-4 6 0,-4 3 0,6-2 0,15-3 0,1 1 0,-19 5 0,1 1 0</inkml:trace>
  <inkml:trace contextRef="#ctx0" brushRef="#br0" timeOffset="7516">5734 3087 21719,'-33'-30'134,"6"6"-196,27 24-22,0 0 96,2 2 16,3 2 33,10 10-33,-1-1 0,11 7-3397,-2-3 3391,3 2-22,17 12-22,-9-5 24,3 5 1,0 2 3,3 2-238,-10-5 1,0-1 231,1 5 0,0 2 3,-11-10 0,3 2-1050,8 9 1,1 1 1051,-6-7 1,1-1 0,5 6 0,-2-3 2131,5 0-2120,0-1-410,0 0 410,0-2-11,1 0 5,0-1 11,1-1 15,-9-8 0,1 0 2,2 1 0,0-1-22,10 6 0,-1 0-15,-8-7 1,-1 0 5,-1-1 1,-2-2 2,10 7-1685,10 9 1685,-14-8-17,14 14 1264,-21-11-1252,-2-2-1,-9-5 29,-9-9-23,-1-2 386,0 0-392,-1 0 2937,-1-3-2936,-2-1 1392,-1-4-1387,0 1 12,0 0-1,-1-1 309,1 0-359,-1 2 28,1 0 11,0 1 11,3 4-22,1-1 11,5 6 1,-3-5 4,4 2-4,-3-3 10,0-1-11,1 0 12,4 3-12,0 3-6,1-1 1,-2 2-6,1 0 11,-4-2-11,4 3 17,-1 2-11,2-1-6,4 5 0,-5-6 5,1-2 18,0-2-23,-3-2 0,3 0 22,1-1 6,1-2-28,2 2 0,-5-3-11,-4 0-12,-6-2-33,-1-2-414,-1 2-4633,0-2 158,-5 1 4945,1-2 0,-1 0 0,1 0 0</inkml:trace>
  <inkml:trace contextRef="#ctx0" brushRef="#br0" timeOffset="7899">7489 4289 20106,'-14'-46'754,"1"-1"0,0 5 1,2 8-352,4 21-78,0 2-51,-2 1-33,-1 3 140,-9-1-202,4 3-11,-6 2 112,-1 2-179,7 1-45,-3 1-17,8 0-22,2 2-11,3 2 10,1 0 12,2 3-16,2 0-1,2 3 28,6 5 11,22 22-33,-7-10-6,15 15 1,-7-11-7,-7-5 1,8 7 11,-6 6-17,-7-10 5,1 12 1,-10-14-1,-4 0 7,-3 8 4,-6 1 1,-4-2 6,-5-3 16,-11-3-22,5-7-1,-10 5 1,-4-3-45,-4-1-229,-11 3-298,12-8-1125,6-5 1680,9-5 0,11-4 0,0-1 0</inkml:trace>
  <inkml:trace contextRef="#ctx0" brushRef="#br0" timeOffset="8743">5012 3686 19682,'5'-45'701,"-1"-1"1,0 5-1,-1 8-200,-3 20 188,0 5-433,0 2-60,0 4-256,0 1 71,0 6-34,-1 4 227,-2 8-165,0 5 16,-2 8-18,-2 6 31,-2 7-655,-2 4 573,1-7 1,-1 1-669,2-7 1,0-1 625,-4 15 0,0 0 0,2-12 0,0 1-4,-6 18 0,0 1-13,4-13 0,0-1-12,-4 14 0,0-1-9,6-19 1,0 0-734,-2 11 1,-1 2-82,3-4 1,-1 0-832,1-1 0,1-1 1739,2-3 0,2-5 0,2-8 0,1-3 0</inkml:trace>
  <inkml:trace contextRef="#ctx0" brushRef="#br0" timeOffset="9449">4246 5481 15361,'0'-5'2711,"0"1"-419,0 4-1699,21-65-5264,-13 39 4909,4-13 0,-1 2 1551,-5 16-1039,0-2-431,-1 7 770,-1-1-837,-3 8-45,1 3-39,-2 2-56,1 2-196,-1 1 5,0 5 46,-1 4 3121,-5 25-3065,-1-1-610,-5 21 598,-3-5-6,-2 3 1,-2 3-17,0 0 16,1-1-16,3-3-6,4-5 34,4-4-39,4-5 33,1-4 0,3-6-11,2-5 11,1-3 1,2-4 4,0-4 40,1-3 56,0-4 51,0-1 218,9-9-236,-1-2-38,10-9-17,-2-1-17,4-4-2800,1-4 2800,1-3-685,1-2 685,0-2 11,-1 1 0,-3 2 17,-2 3 22,-4 5 17,-4 4 6,-4 7-12,-4 4-44,-4 4 3019,-2 2-3300,-1 1 1175,-2 9-989,0 1 5,-1 10 0,0 3-6,0 5-16,-3 20-6,1-8-11,-2 16-40,3-12-38,-1 2-420,3-11 0,0 1 66,0 18 171,2-19 1,1-1-440,4 9-123,6-4-3199,2-6 3153,2-4-1354,10-3-163,-5-11 2425,9-3 0,-18-9 0,-1-2 0</inkml:trace>
  <inkml:trace contextRef="#ctx0" brushRef="#br0" timeOffset="9850">5217 5087 7349,'-20'-39'620,"0"-1"0,0 1 1,-9-15-1,1 6-32,-10-1-111,-5 7 638,-3 6-813,-5 6-215,-6 7 50,26 13 0,-1 3-3,-3 2 1,-1 1 451,-1 0 1,-2 3-335,-22 7 0,-2 4-157,14-2 0,0 2 322,5 2 0,-1 1 1,2 1-343,-5 6 1,2 3-458,0 1 0,-1 5 442,3 2 0,-1 5 0,2 0-45,9-7 0,2 0 0,-1 3 153,-9 10 1,-1 2 0,4 0-164,11-8 1,2-1 0,2 1-4,-1 1 0,2 0 0,0 1-6,1 0 0,1 1 0,1 0 2,2-1 0,1 1 1,1 0-2,-6 18 0,3 0-3,4-1 1,3-1-1,2-2 1,4 0-9,2-3 0,3-1-9,4-2 1,2-2-12,3-3 1,3-1-13,2-4 1,4-1-45,14 7 1,5-3 66,-8-11 1,3-3 29,8-1 1,6-1 0,-2-5-527,0-4 0,1-5 541,17 4 0,1-5-8,-14-5 0,-1-3-69,2-2 0,1-2 85,0-1 1,1-2-11,0-2 0,0-3 8,0 0 0,-1-3 11,0-1 1,-1-2 21,0-1 1,-1-2 16,-2-1 1,-2-3 24,0 0 1,-2-3 13,-2-1 1,-2-3-1,-2-1 1,-1-1 5,-3-2 1,-1-1-18,-3-1 1,-1-2-21,-2 0 1,-2-1-17,-3-1 0,-2 0-14,-1-1 0,-2-1-6,-3 1 1,-2-1-1,-1 1 1,-3-1 16,-4-15 0,-5-2-42,-7 4 1,-6-1-43,0 13 0,-4-1 0,-1 5-17,-9-7 1,-5 7-6,-4 5 0,-2 8-12,7 11 1,0 3 308,-1 1 1,-2 2-360,-1 3 1,-1 1 542,0 2 0,0 1-675,-1 1 1,1 1-163,1 3 0,-2 2-3028,-12 5 1,0 2 3422,9 1 0,2 0 0,5-1 0,3 0 0,-2 3 0</inkml:trace>
  <inkml:trace contextRef="#ctx0" brushRef="#br0" timeOffset="10508">4246 4318 18918,'-3'-50'759,"1"11"1648,9 60-3015,4 15 469,2 14 820,0 3-612,1 3-20,-5-15-212,3-3-1141,1-1 1096,4-5 190,2-3 1931,4-4-2103,3-4 24,4-4 355,22-3-274,-19-9 1,2-2 359,12-5 1,2-3-142,-8 1 1,0-3 283,13-8 0,1-5 275,-3-1 1,-1-2-39,-2-1 1,0-1-58,0-1 0,-5 0 470,-1-4 377,-16 9-659,-15 11-356,-6 5-598,-3 2 1090,-3 7-10753,-5 12 8620,1-1 0,-2 1 0,5-11 0</inkml:trace>
  <inkml:trace contextRef="#ctx0" brushRef="#br0" timeOffset="15256">7712 5209 951,'7'-1'1926,"-2"0"571,-5 1 1060,0 0-1996,-17 11-1007,8-6 481,-14 9-575,10-9 1744,-1 1-1840,0 0-16,-3 2-34,-1-1-29,-2 1-10,-5 2-18,-2 0-1223,-4 0 1234,-3 1-16,-3 0-16,-3-1-18,-2 0-22,-3 0 0,-2 0-3001,-3-1 2978,-3-1 1,0 2-1581,0-3 1603,0 2-1091,3-3 1097,1 2 117,4-2 0,-16 3-179,16-2 5,-12 2-27,19-3-6,-2 0-22,0 0 16,-2 2 0,-2 1-44,-16 2-20,13-2 0,-1 1 1021,-9 2-974,-1 0 1,0 0-28,1 0 16,3 0-28,1 1 1,4-1 5,3 0 11,4-1 0,3-1 1055,-9 2-1027,16-3 17,-7 1 1797,19-5-1780,2-1-6,2 0 637,3-1-648,1 0 1285,0-1-1318,-1 1 1084,0 0-1090,-1-1-12,-1 1 23,1-1-28,1-1 68,-3 2-68,5-2 11,0 1-11,7-1-6,1 0-5534,3-1 3844,2-4-91,0 2-6887,10-8 4910,-2 3 3708,4-2 0,-7 5 0,-3 1 0</inkml:trace>
  <inkml:trace contextRef="#ctx0" brushRef="#br0" timeOffset="15679">5835 5415 17591,'15'-28'717,"-3"6"-337,-15 23-194,1 0-18,-1 2-11,-1 0-6,-4 1 213,-10 5-73,2-2 23,-8 4-12,5-5-44,-1 2-102,-1-2-38,-2 1-12,-1-1-10,0 0-3393,0 0 3375,2-1-11,1 1 29,-7 2-63,9-2 6,-5 1-22,9-1 6,1 0-1,-1 2-5,0-1 5,-1 1-2268,-2 2 2361,1 0 1511,0 0-1518,1 0 5,2 0-8,1-2-2,2-2-1,2 0-3,1-2-93,3-1 2996,2-1-3025,1 0 862,1-1-956,1 2 25,0 1 35,0 4 3,1 3 0,1 2-15,2 2 22,6 12 70,1-6 10,4 9 1,18 11-62,-9-14-1143,18 15 1008,-12-20-551,-3-6 0,3-2-2210,23 6 2924,-8-8 0,-2-2 0,-5-3 0,3-3 0</inkml:trace>
  <inkml:trace contextRef="#ctx0" brushRef="#br0" timeOffset="22398">15366 3462 7615,'10'-4'2829,"-2"1"-2062,-8 3 4823,0 0-5035,17-3-102,-13 2 124,7-3-465,-19 4-62,-7 0-5,-3 0 11,-4 0 45,-17 1-45,9 1 1,-13 1-1,15-1 0,-1 1-6,1-1 1,2 2-7,0-1 102,-22 7-40,1 1-44,-10 1 11,10 0 11,10-5 0,-3 0 0,-1 1 17,0-2-6,1-1 0,3 0 90,-12 0-112,16-2 50,-16 1-73,24-3-5,-2 1-6,12-1 11,3 0 23,3-1 171,1 1-81,2-1-38,3 0-253,2 0 164,1 2 0,0 0 7,0 3 13,2 0-86,-2 2 3,2 1 1,0 1-8,0 1 11,3 10 9,-2-6 19,3 8-6,-1-3-1,-2-3 3,2 6 0,-2-6 1,0 1 10,1 9-3398,-1-6 3404,0 8 17,-1 0-18,-1-5 4,-1 7-3,1-7-16,-1 0-10,1 2 3390,-1 1-3392,0 1-14,-2 2 9,1 0-2,-2 3 4,-1 0 19,0 2 11,-1 1 0,0 1-3387,-4 20 3387,0 6-9,4-29 1,0-1-271,-3 29 278,2-18 12,1 0-5,-3 20-4,5-29 1,-1 2 11,-3 22 0,0 1-549,3-18 1,-1 0 528,0 8 0,-1 0 20,1-10 0,0 0 5,-1 6 1,-1 0-21,2-1 1,-1 0-3,-1-1 0,1-1 9,-1 15-1,2-16 1,0 0-12,1-9 0,1-1 0,-2 11 0,1-2 23,-1 19-12,1-1 6,1 1 8,1-15 1,0 0-18,2-10 1,-1 0 2,-1 10 1,1 0 0,0 19 22,0-19 0,-1 1-9,1-11 1,0 1-1,-1 10 0,0 0 65,-2 18-70,1-32 0,0 3-311,-2 12 0,0 3 291,-1 1 1,0 4-9,0 0 1,-1 5 0,1-5 1,-1 4 1,0-3-4,2-11 0,0 1 0,0-5-306,1-5 1,0-4 303,0 2 0,0-1 304,0 1 1,0-1-297,0 0 1,1 0-9,-1 0 0,1 0 5,0-1 1,0 1-12,0-2 1,1 4-1,-3 25 1,1 1 5,1-21 0,1 0 128,-1 21 0,-1 0-128,2-14 0,0-3 5,0-9 1,0-1-6,0 11 0,0-1-6,-1 16 3,1-16 1,1 2 7,0-12 1,-1 1-1,1 10 1,-1 1 5,1 16-16,-2 2 5,2-1 994,-2 1-994,1-2 5,0 0-5,0-2 6,0-2 426,1-19 0,0 4-399,0 12 1,0 0-26,1-10 1,-1 0-286,0 7 0,1-3 283,-2 3 8,2-15 0,0 0-9,0 20-2,-1-21 0,1 1 2,0-1 1,0-2-1800,-1 18 1797,1-19 0,0 1 19,-2 28 332,2-14-338,-1 14-76,1-19 60,-1 0 0,1-1-6,-1 1 558,1-2-524,0 16-17,-1-13 0,1-7 0,0-1 0,-1 6 2038,0 11-2027,0-17-16,0-1-1626,-1-2 1637,0-1 378,-2 11-378,0-2-1959,-2 11 1948,2-15 24,-1-4-30,3-11 2073,-1-1-2062,0 0-11,1-1 6,-1-1 3113,0 0-3119,1-2 12,-1 0 729,2-1-741,-1-2 69,2-1-69,-1-1 0,1 2 0,0-5-6,0 1 1,0-4 16,0-2 0,0 0-16,0-2-51,0 0 44,1 0 18,1 0 11,2 1 5,2 0 6,7 3-5,6 4-18,1-1 6,4 1-16,5 2-90,9 1-3493,0 1 3106,5-1-1299,-6-2-8050,-1-1 9502,-2-3 0,-16-2 0,-7-3 0</inkml:trace>
  <inkml:trace contextRef="#ctx0" brushRef="#br0" timeOffset="25108">16598 4023 18212,'10'-39'590,"-1"-1"0,0 3 1,-6 9-328,-14 19-5750,-4 3 5622,-4 2-966,-19 4 965,5 4 980,-15 7-974,11 5-34,-2 6-22,-1 5-245,-2 5 203,13-6 0,1 3-14,-14 15 792,16-14 0,3 1-809,-2 11 11,8 1-5,7-3 0,4-3 11,10-2 11,5-4 6,10-2 5,8-3 6,7-4 39,8-3-33,5-5 64,6-4-41,4-5 4,2-2 18,0-6-89,-3-3 122,-4-6 45,-6-4 45,-6-4 268,3-15-274,-17 6 73,2-26-202,-21 18-22,-5-12-12,-7 12-5,-5-1-11,-5-1 2597,-2 3-2608,-4 0-12,-1 3-5,-2 3 122,-3 3-139,-2 3-11,-2 3-2608,-3 4 2596,-1 3-540,-1 2 479,1 4-61,2 2-85,2 3-603,-4 5-484,11 3-2738,0 6 3585,14 6 0,5-7 0,2 0 0</inkml:trace>
  <inkml:trace contextRef="#ctx0" brushRef="#br0" timeOffset="25843">18642 3952 13882,'-23'-39'358,"0"-1"1,3 4 0,0 9 2453,-2 25-2415,-6 2-223,-2 3-17,-1 4 1155,-8 11-1161,8-1-22,-12 9-6,13-3-28,-1 3-22,0 3 389,1 2-366,-4 15-80,12-10 1,0 10-11,15-14 1880,5-2-1880,7-1 5,6-3-3318,8-2 3335,7-2 50,26 2-237,-20-14 1,2-1 197,11 1 1,3-3 16,0-3 0,-1-2-498,-9-2 1,-2-2 525,26-5 168,-14-10-309,-9-6 203,-5-3 2455,-12-3-2495,-14 5-28,-4-2 51,-6-17-78,-4 8 456,-5-11-435,-13 2-32,2 12 1555,-10-7-1573,5 17-422,-3 2 383,-2 3 22,0 3-66,-11-1-51,13 6-123,-5 0-163,20 7-235,4 1-2963,6 7 3596,1 4 0,4-2 0,0 0 0</inkml:trace>
  <inkml:trace contextRef="#ctx0" brushRef="#br0" timeOffset="26448">20450 3972 13704,'1'-5'3696,"-1"0"1559,0 5-5048,-78-52-2933,46 42 2745,-15-17 1,2 6 8,18 30 824,2 3-824,-7 11-17,8-2 0,-3 8 1,5 9-1,9-7-11,-1 11-68,9-12 57,4 1-6,3-1 6,5 0 5,6-1-11,6-1 0,8-2-2769,25 5 2758,-7-11 14,-13-7 0,1-2 722,16-1-678,-14-7 1,0 0 42,15-2-878,11-5 939,-26-5 23,-5-3 339,-6-3-339,-5-2-17,-4-3-33,-4-3 38,-4-14-94,-4 5 2777,-4-10-2761,-10-4-39,-2 13-107,-8-12 107,1 18-6,-2 0 1441,-18-4-1435,-8 4-23,-1 2-22,2 10-78,3 7-303,13 5 236,-5 0-73,17 5-118,4 2-297,2 4-661,4 3-3046,3 3 4357,3 5 0,3-8 0,0 0 0</inkml:trace>
  <inkml:trace contextRef="#ctx0" brushRef="#br0" timeOffset="27027">22334 3981 22666,'-18'-38'71,"-1"1"0,3 1 0,-1 12-5715,-2 26 5661,-2 4 842,-13 13-837,7-1 6,-9 11-11,13-4-17,2 2-11,3 2-6,4 0 12,3 1-7,5 0 942,2 0-936,5 0-22,4 0 17,6-3-23,5-1 6,5-2 28,4-3 17,5-3-6,2-3 23,3-3 2674,0-3-2663,1-3-2388,9-3 2461,-11-3 22,5-4 22,-16-2 1,-2-5 329,10-17-357,-14 7-23,5-16-17,-18 11-28,-2-3-1935,-4-2 1918,-4-2 2064,-4 1-2064,-3-1 0,-2 2 6,-3 2-28,0 1 12,0 2-46,-17-10-44,12 15-141,-16-8 12,23 21-409,-9 1 67,13 5-397,-3 3 918,2 12 0,8-11 0,-1 7 0</inkml:trace>
  <inkml:trace contextRef="#ctx0" brushRef="#br0" timeOffset="27648">23828 4111 15149,'2'-4'3651,"-1"1"-4197,-1 3 871,-2-61-67,-4 39 552,3-13 1,-3 3-660,-6 21-1464,-1 4 1369,-1 1-28,-3 4-17,-2 1-5,-1 2-6,-2 4-6,-1 3-11,-10 16-5,8-3 2285,-7 14-2275,14-7 12,1 5-727,3 2 721,4 2 0,3-1-5,4-1 0,6-3 11,5-2 0,7-5 0,6-1 11,6-3 12,4-3-2036,4-1 2041,3-4-568,0-1 579,-2-5-868,-1-3 891,-2-2 681,-2-3-647,-4-3 1661,6-9-1628,-11 0 11,4-8-12,-13 3 751,-1-3-778,-5-2 61,-1-28-162,-6 17 6,-4-21 10,-14 15-16,3 10 2719,-9-7-2814,6 15-582,-12-5 1400,7 9-723,-23-7 0,30 17 0,-8 0 0</inkml:trace>
  <inkml:trace contextRef="#ctx0" brushRef="#br0" timeOffset="31303">16257 5783 8326,'-4'5'5479,"0"-1"-4544,4-4 4269,0 0-4281,8-23-570,-6 17-90,7-17-50,-12 22-224,0 3 11,-5 1 34,-4 4-3370,-4 2 3397,-5 4-16,-4 3 11,-2 3-6,-2 3-16,0 4 56,-10 15-73,5 8-2296,3 0 2279,12-1 0,14-15-643,3-1 643,6 0 1960,3-4-1932,18 6-1948,-2-11 1959,12 2 1179,11-10-1151,-8-7 807,16-1-807,-13-6-689,0-1 723,0-4 39,-3-3 22,-2-3 17,-5-4-22,-3-2 850,-4-3-727,1-18-173,-10 5-18,0-13 74,-11-4-532,-2 11 431,-5-13-12,-2 17-11,-4 2 28,-1 1-50,-2 2 773,-7-6-812,2 9 3172,-5-3-3167,3 11-50,-12-2 16,4 6-324,-11 0 296,9 8-38,-1 3-46,1 2-380,-9 8 95,11 2-285,-5 7-702,15 2-2917,3 4-4262,3-1 8790,4-1 0,4-10 1,1-4-1</inkml:trace>
  <inkml:trace contextRef="#ctx0" brushRef="#br0" timeOffset="32087">18566 5888 13055,'-10'-40'507,"0"0"1,1 4 0,3 8 2430,5 18-2557,1 3 1200,-1 1-1284,0 3-90,1 0 594,-1 2-846,-5 4 2639,0 3-2549,-8 7-6,-2 4-16,-6 6 16,-15 18-34,17-16 1,0 0-264,0 0 0,1 0 253,-13 23-12,18-18-6,3 0-5,6-2-11,5 9 28,6-10 11,5 8-401,6-14 407,3-2 5,6-3 6,22 2-17,-8-6-2774,18 0 2768,-13-7 12,0-2-172,1-2 205,-4-1-1896,-2-3 1964,-4-1-632,6-11 687,-13 0 1678,2-7-1689,-16 0-1669,-5-2 1630,-3-5 1479,-4-2-1563,-3-3-925,-5 0 897,-5-3 6,-4 1 102,-3 1-105,-2 6 0,-1 1-15,-6-6-16,-14-14-5,20 30 10,2 2 183,3 5-250,2 2-100,4 3 2150,2 3-2324,3 1-73,1 2-106,0 4-258,0 3 2636,-1 5-1835,-6 18 0,6-17 0,-3 10 0</inkml:trace>
  <inkml:trace contextRef="#ctx0" brushRef="#br0" timeOffset="32702">20573 5858 22442,'21'-37'164,"-1"-1"0,1 2 1,-11 11-109,-19 25-17,-3 2-6,-6 3 12,-5 3 6,-4 6-5140,-5 2 5168,-2 4-29,-1 3 1277,0 2-1299,3 3-28,1 1 15,5 1-4,4 1-22,1 10 5,10-9-5,2 6 2856,17-3-2851,1-11 17,34 20 6,-12-25-1367,2-4 1,2-3 1399,3-6 1,13-1 745,-18-5-578,8-7 159,-4-9-231,-3-3-40,-8-7 6,-12 5-28,-1-4-17,-3-2-5,-2-1-17,-2-2-5,-3-1 10,-3-14-28,-4 12 1,-2-8-12,-4 16 3293,-2 4-3304,-3 3-12,-1 1 1,-2 3 22,-2 2-55,0 2-18,0 3-3153,1 1 3047,1 2-1066,2 1 875,4 1-156,4 2-213,4-1-2156,3 1 2884,8 5 0,-5-4 0,6 4 0</inkml:trace>
  <inkml:trace contextRef="#ctx0" brushRef="#br0" timeOffset="33302">22366 5677 15541,'1'-6'2431,"0"2"3344,-1 4-5753,17-41-44,-15 32 10,9-29 18,-21 46-6,-12 13 0,-5 9 6,-7 15 10,7-6-10,7 1-28,9 0-6,6-10 5,1 9 1,7-14 16,2-2 12,13 6 22,9-2-17,3-2 11,4-5 23,10-8 50,6-6-22,2 0-3224,7-13 3319,-28 0 241,13-15-213,-23 4-305,0-8 255,-11 3-17,-4-2-11,-4-3-34,-2-1-11,-4-1 0,-5 0-12,-4 1 1,-5 2-805,-3 1 816,-16-7-56,5 10 11,-10-5-28,11 10-12,1 5 242,1 1-364,-9 0-1978,10 6 1922,-3 0 1511,6 4-1926,10 5-414,-3 2-4851,9 14 5870,3 1 0,2-3 0,4-6 0</inkml:trace>
  <inkml:trace contextRef="#ctx0" brushRef="#br0" timeOffset="33781">24002 5634 17697,'3'-7'2118,"-2"1"-1200,-1 6 2124,0 0-3014,-23-10 44,-5 20-3430,-16-7 3386,2 22-17,7-4-195,1 4 201,-1 1-23,4 1 12,2 0-6,6-1-34,5 1 12,5-2-1,7 0 1,3-2 16,5-2 23,5 0 45,18 5-40,1-9 12,14 5 3016,-4-11-3016,3-1-368,2-4 396,3-2 16,0-3 23,-1-1 50,-2-4-5,-3-2 146,20-18 45,-16-5-220,5-8 6,-24 2-39,-15 6 40,-2-15-91,-5 10 1,-4-9 5,-12 6-28,0 9 249,-8-5-350,-7 7-279,-4 5-830,-13 0-324,9 11-2884,0 7-4830,13 4 8461,4 2 0,10-1 1,5 0-1</inkml:trace>
  <inkml:trace contextRef="#ctx0" brushRef="#br0" timeOffset="34704">16055 7785 13177,'2'-9'4027,"0"2"-2621,-2 7-190,16-61-5846,-10 37 5053,3-13 0,-1 2 1038,-6 19-879,0 2 850,-2 4-1040,-1 1-117,-1 2-79,-2 2 3020,-1 0-3154,-2 2-62,0 1 833,-3 2-861,-2 2 12,-3 3 10,-3 5 6,-3 4-6,-3 6 6,-2 2-679,-1 5 667,1 0 1,1 3-28,2 0-11,4 0-23,5 0-196,4 11 191,8-10-3130,7 6 3174,9-15 17,8-3 12,8-2 10,4-4-767,5-3 779,2-2 16,-1-4 52,-1-1 94,8-5-44,-15-3 2802,5-3-2556,-12-9-191,-7 1-22,0-8-33,-9 2-28,-2-5-23,-2-3-11,-3-2-1,0-2 1845,-2 1-1844,-3 2 0,-1 3 45,-8-4-90,2 10 41,-6 0-97,5 10-23,-2 3-21,0 2-57,0 3-56,1 1-96,1 2-127,1 0-180,0 4-3132,-3 9 3720,3 3 0,1-1 0,4-5 0</inkml:trace>
  <inkml:trace contextRef="#ctx0" brushRef="#br0" timeOffset="35303">18917 7542 25444,'-20'-43'0,"-2"9"-17,0 36 23,-8 4-1,-2 3-3699,-5 4 3710,-1 3 1,0 2 733,0 1-767,4 1-6,4 1-5,3 0-5,7 1-52,1 12 35,9-7-6,2 9-23,11-10 18,4 1-7,7-2-16,18 9 2450,-2-11-2383,14 3 51,-7-14-34,0-3 34,1-3 22,-3-4 28,-1-1 16,-4-3 35,-4-4 22,-4-3 6,-3-4-2875,-4-2 2863,-2-2-502,-4-3 457,-2-5-63,-2-14 8,-2 4-2093,-1-11 2064,-2 9 1967,-2 1-1972,-1-1 5,-3 3-5,0 3-17,-1 4 11,-2 5-22,-1 4 414,-10-1-470,3 7 70,-8 0-177,4 9-61,-2 1-135,-3 4-224,2 3-560,-1 4-1389,5 3 2543,0 6 0,11-9 0,2 1 0</inkml:trace>
  <inkml:trace contextRef="#ctx0" brushRef="#br0" timeOffset="35801">20686 7428 20341,'-3'0'2034,"0"0"-4575,3 0 2558,-52-13 72,9 21 490,-5-6 1,-3 5-552,7 11 0,3 4-25,5-3 0,0 0-3,2 2 0,2 0-11,-7 9-6,7 1-50,4 13 868,14-1-868,15 13 44,13-17 18,15-2-1,3-17-11,4 0 29,4-5-12,2-3 22,0-3 6,-2-3 101,8-3-2211,-14-6 2205,4-2 1675,-17-5-1663,-4-2 373,3-15-429,-7 3-1,2-11-16,-6 5 10,-1-2-2121,-2-2 2099,-1 0 2140,-2-13-2078,-8 1-1832,-2 2 1697,-7 9-44,-2 14-273,-32-9 211,14 14 1440,-24-5-1686,23 16-348,0 4-5522,-12 5 6245,11 3 0,4-1 0,17 0 0</inkml:trace>
  <inkml:trace contextRef="#ctx0" brushRef="#br0" timeOffset="36430">22626 7492 24000,'23'-37'128,"0"1"1,0 2 0,-11 10 834,-32 20-963,4 2 0,-8 4 6,2 3-12,-3 3 12,-3 5-654,-1 2 654,-1 2-2553,1 4 2541,0 1-11,2 2 324,4 2-347,3 1-857,4 0 835,4-1 188,6-1-177,3-1 12,7-1 0,3-2 22,7-2 6,5 0 11,7-4 28,23 4-1270,12-7 1281,1-1 673,-4-7-639,-22-5 263,-5-3-224,-3-2 16,-5-2 7,-4-4 2619,-3 0-2637,-4-3 1,-2-1 2394,-2-15-2451,-5 5-22,0-12 1,-6 8-749,-2-2 732,-4 1-1,-4 0-5,-4 2-6,-1 2 23,-3 2-364,0 3 330,-2 3-6,2 3-5,1 2-34,4 4-44,4 2 625,3 3-833,3 2-263,3 2-1334,2 0-2549,5 11 4443,3 1 0,-1 2 0,0-4 0</inkml:trace>
  <inkml:trace contextRef="#ctx0" brushRef="#br0" timeOffset="36848">24633 7339 19599,'-46'2'291,"0"0"0,3-1 1,6 2-52,7 4-44,3 0 847,3 1-948,4-1-22,2 2-34,3 1 690,0 1-696,0 3-5,0 2 0,-1 4-16,0 0 357,0 3-369,1 0-12,0 13-10,7-8 5,0 9 609,10-12-592,5 0 11,5-1 306,7-1-244,17 7-6,-7-10-536,10 4 598,-13-13-3066,-3-3 3352,6-5-157,-9-3 129,5-4 33,-5-8-252,-5 0-17,4-7-5,-8 3-34,0-4 33,1-16-100,-4 6-23,1-12 48,-6 10-42,-1 0-5,-1 3-7,-3 2-38,-2 4-56,-2 3-79,-3 4-118,-2 1-217,-2 3-2751,-13 0 3243,0 4 0,3 2 0,8 5 0</inkml:trace>
  <inkml:trace contextRef="#ctx0" brushRef="#br0" timeOffset="37788">15900 9534 9280,'0'-3'4592,"1"0"2452,-1 3-6336,11-61-555,-9 42 123,5-16 1,-3 4 344,-6 23 50,-4 0-450,-2 4-114,-3-1-40,0 4-8,-3 1 11,-4 3 11,-5 4 61,-20 15-28,6 0-713,2 1 1,-1 3 657,-7 9-64,8-2 0,1 0-42,-1 7 14,14-14 0,1 0 106,-6 21-197,12-2 25,4-1 9,42 10 54,-3-30-185,10-4 1,4-3 265,9-8-20,-15-4 0,-1-1 48,15-3 28,-4-1 50,-6-4-1851,-4-3 1936,-6-3 285,5-10-291,-12 3 24,4-10-86,-14 5-34,-3-3-39,-3-3-39,-2-4-5,-4-3-18,0-3-10,-5-2-6,-4 0-23,-12-14 0,0 15 326,-10-6-359,5 20 5,-3 4-27,1 4-12,1 3-39,1 4-549,-3 1-84,8 5-5809,-7 6-2765,13 2 8751,-2 5 1,10-5 0,2-1 0</inkml:trace>
  <inkml:trace contextRef="#ctx0" brushRef="#br0" timeOffset="38419">18775 9490 20269,'26'-43'857,"1"1"0,-2 0 0,-8 9-398,-15 18 204,-5 0-361,-2 6 257,-15-3-487,5 4 12,-11 0-62,8 7-5,-3 2-6,-2 3 157,-3 4-134,-1 6-12,-1 2-251,-1 5 246,1 2-904,-1 4 898,3 2-5,1 2-12,3 2-5,3 1-6,3 0-169,5 13 147,5-13 16,7 9-27,17-6 50,20-2-443,2-1 443,10-7 0,-11-13 22,0-3 816,13-5-580,-6-2 128,6-9-162,-20-1-11,-10-9 135,-12 2-213,-2-4-40,-3-4-28,-2-3-16,-1-3-29,-2-5 708,0-2-705,-2 1 0,-1-1 3,-2-8 57,0 10 1,-1 1-58,-3 5-447,-2 3 453,0 4-23,1 4-5,-1 3-23,3 2-33,1 2-57,1 3-100,2 2-179,2 1-314,0 2-1525,1 0-1248,1 4 3473,-1 4 0,1-3 0,0 2 0</inkml:trace>
  <inkml:trace contextRef="#ctx0" brushRef="#br0" timeOffset="38989">20652 9305 24816,'-15'-14'-5,"-2"6"27,-11 23-16,-3 3-635,-2 4 623,0 2 6,1 1-11,4 1-17,-2 15 6,12-9 5,0 10-22,14-14 11,2-2-11,5-1 217,5-3-183,9-2-3167,7-3 3183,9-1 17,8-4-220,6-2 236,4-4 23,-12-4 1,-1 0-221,18-1 226,-21-2 0,-2 0 123,4-4 40,-7-5 33,-7-1-249,-5-2 193,-5-2-45,-4-2-45,-3-3-39,-3-2-17,-2-6-22,-3 0-17,-2-3 2927,-4-1-2910,-14-10-23,2 11-2483,-10-6 2494,3 16-22,-1 1 476,-2 3-487,0 3-16,1 2 230,1 4-303,4 2-67,0 1-522,-2 4-56,8 1 2482,-3 3-11579,8 8 9187,4-3 0,1 2 0,7-6 0</inkml:trace>
  <inkml:trace contextRef="#ctx0" brushRef="#br0" timeOffset="39571">22955 9335 25629,'-12'-30'-23,"0"1"1,-13-19 5,5 50 17,-9 3 0,-6 4-2331,-8 5 2342,-5 3 17,-3 3-16,-1 1-24,1 3 12,3-1-22,4 2 0,8-2-1,8 1 697,8-3-702,8 1-12,6-3 46,4 0-6,9-1-2577,5 0 2599,9-2-1302,8-3 1296,8-1-1123,7-4 1118,6-2 0,4-2-115,1-2 166,0-2 1378,-3-1-1345,-5-3 1378,-6-3-1311,-7-3 3028,-5-2-3022,-6-3-5,-4-1 453,-1-13-504,-7 5-51,0-8 1,-8 8-17,-2-1 736,-3 1-742,-2 1-3398,-5 0 3399,-3 3-1277,-2 0 1242,-3 2-1852,-2 1 1847,-1 2-168,0 2 151,1 3-33,1 1-45,2 3 1716,5 2-1923,2 2 268,2 0-1204,4 6 2438,0 2-7092,3 6-3283,3 2 9278,1-1 0,-1-6 0,0-3 0</inkml:trace>
  <inkml:trace contextRef="#ctx0" brushRef="#br0" timeOffset="39988">25003 9288 23220,'-54'-8'115,"0"-1"1,4 2 0,6 3 8,4 9 10,-1 4 17,-2 2-1459,-16 8 1398,15-2-23,-9 5-11,22-5-28,5 0-492,3 0 464,6 1-6,4-1-5,3 1 0,5 7 39,6 3 84,13 5-28,4-7 22,10-5-1979,-1-8 2024,3-3 865,15 0-579,-1-5 61,8-4 6,-12-10-297,-14-2-61,-7-6-29,-10 1-16,0-4-17,-1-3-17,-2-5-2273,1-2 2250,-2-2 300,0 1-288,-2 0-569,0-6 558,-2 10-11,0-2-34,-4 14-45,0 2-11,-3 3-39,-1 0-68,-3 2-106,-1 2 348,-3 2-930,-3 2-5301,-18 5-3499,9 0 9235,-9 3 1,22-3 0,5-1 0</inkml:trace>
  <inkml:trace contextRef="#ctx0" brushRef="#br0" timeOffset="40796">16082 10721 30621,'-46'-9'-155,"0"1"1,2 0-1,5 7 309,-1 17-3901,-3 5 3653,-2 2 28,-1 4 1247,2 1-1282,4 0-56,5 1 86,7 0-151,7 0-445,5 0 299,6-2-51,4 1 773,4-3-864,4 0-78,4-3-18,4-1 116,5-2 25,4-2 3299,18 1-2789,9-6 318,16-3-75,-28-11 1,-2-2-331,19-6 811,-5-8 198,-16 1-88,-1-4-519,-4-1-717,-2-5 56,-4-1-50,4-20-241,-9 9-52,2-15-104,-8 16-17,-1 1 392,-3 2 35,-3 4 325,0 3-19,-3 5 13,-2 3-29,-4 5 768,-3 3-801,-2 2 560,-2 3-797,-11 3 65,3 1-55,-8 5-152,7 2-307,1 5-616,0 4-1720,3 3-6078,2 0 8333,5-1 0,6-7 0,4-4 0</inkml:trace>
  <inkml:trace contextRef="#ctx0" brushRef="#br0" timeOffset="41348">18978 10831 13429,'0'-4'5691,"0"0"-1703,0 4-3389,-4-63-100,2 42-281,0-15 1,-1 3 145,1 23-56,-1 2-56,0 4-73,1 0-50,0 3-84,0 0-56,0 1-12,-1 2-21,-3 1 32,-3 4 24,-7 6-1,-5 3-39,-7 7 39,-3 2-5,-2 4-18,1 3 29,2 0-62,4 1-22,5-1-11,8 0 5,6-2 6,7-2 16,8-1 1,8-3-1,28 6 59,-14-17 1,3-2-101,-1 0 0,2-2 142,12-2 1,-1-3-872,7-4 865,-19-2 1,-1-2 73,5-5 5,-4-4 34,-6-3 11,-5 0 0,-4-3-17,-5-3-28,-4-1-16,-4-2-29,-3-2-22,0 0-22,-6-1-1,-1 0-5,-5 1-5,-4 1-1,-2 1-11,-4 3 6,-2 1 22,-14-3-50,6 7 188,-8-2-222,13 10-39,1 2-16,3 2 794,2 3-1070,3 0-290,1 5-617,2 3-1428,1 4 2711,0 7 0,5-8 0,2 1 0</inkml:trace>
  <inkml:trace contextRef="#ctx0" brushRef="#br0" timeOffset="41896">21207 10888 9279,'-4'0'6817,"0"0"-3668,4 0-2813,-45-58-66,33 43 541,-13-18 0,4 7-694,19 25 799,-1 1-900,-3 0-21,-3 3-6,-7 1 3408,-8 6-3386,-8 4-5,-8 4 5,-8 3-1042,-3 3 1015,-2 2 10,1 2-22,20-8 0,2 0-3056,-9 10 3022,-1 8-2051,27-15 2063,7 0 455,16 6-416,5-8 16,15 4-16,4-10 28,8-3-1511,7-3 1510,5-3 1,4-2 1313,-2-3-1291,-18-2 1,2-2 125,1-4 0,-1 0-53,-7 1 0,-1 0 140,21-14 2129,-40 8-2101,-3-13-219,-5 5 1,-2-11 16,-11-5-33,-9-4-23,-6-1-10,-6 4 1341,4 14-1364,-2 1-172,-2 3 183,0 1-22,0 3-12,3 2-229,-3 2-62,11 4-296,-1 1-2326,11 6-642,2 4-5759,1 3 9348,2 2 0,2-4 0,0-3 0</inkml:trace>
  <inkml:trace contextRef="#ctx0" brushRef="#br0" timeOffset="42444">22969 10948 12774,'-4'4'5058,"1"0"2408,3-4-7326,-25-40-39,17 30-73,-18-31-17,23 42 6,0 2 11,-3 1-11,-3 3-6,-4 3 0,-13 11-33,-2 7-6,0 1-6,5 2-111,9 1 106,6-8-7,2 9 57,6-10-27,5 1-46,12 9 40,1-7-1,10 5 12,-2-11 11,2-2 28,13-1 11,-10-6 28,5-1-309,-14-8 393,-6-1 185,4-8-173,-6-2-12,3-7 112,-1-11-156,-5 4-18,1-8-10,-5 7-7,-2-1-10,-1-1-17,-1-1 39,-2-11-39,-1 11 343,-2-7-354,-3 12-29,-3 4-16,-5 0-11,-3 3-12,-6 1-5,-5 2-23,-4 2-11,-3 1-223,-15 1-399,3 4-1153,-1 7-7983,18 8 9621,14 1 0,10-2 0,4-6 1</inkml:trace>
  <inkml:trace contextRef="#ctx0" brushRef="#br0" timeOffset="42962">24660 11016 24621,'18'-48'582,"-3"11"-515,-15 37-87,0 1-2,-6 5 68,0 3 10,-6 7-5,0 0-29,-3 3-5,0 2-11,-3 7-18,6-6 7,1 15-1,10-16 12,5 8-12,4-10 12,16 5 16,-3-5 40,24 5-17,-13-13 14,11 0 25,-13-8 54,-1-1 25,-2-2 33,-4-2 268,2-6-245,-9-1-40,1-7-39,-10 1-39,-1-4-23,-2-2-22,-2-4-17,-2-4-22,-2 0-380,-2-2 396,-2 1-3269,-5 1 3258,-1 2-10,-4 2-336,-2 3 324,-3 3-170,-13-2 108,5 8 45,-18 0-275,19 10-1046,-14 4-96,19 6-1249,-3 5 3471,9 5 1,9-8 0,0 1 0</inkml:trace>
  <inkml:trace contextRef="#ctx0" brushRef="#br0" timeOffset="44789">24758 3844 6266,'-3'0'2525,"1"0"2511,2 0-4571,-10 4 162,10-2 79,-7 3 28,15-3 464,12 0-363,12 0-550,5-1-821,6 0 720,-7-1-135,2 0 236,17 0-55,3-2-1452,0 1 1306,-8-1 6,-17 0-23,0 1 0,-3 1 12,0 0-40,-2 0-5,-2 0-6,-2 0 0,-3 0-12,-2 0 1,-3 1-6,-3 0 594,-2 3-616,-2-1 89,-1 2-89,-2-1 1459,0 2-1420,3 5-6,-2-3 12,2 5 27,-3 3-27,-1-3 16,0 4 12,-3 3-29,0-5-16,-1 5 5,-1-6-5,0 1 0,1 1-11,0 0 10,2 9-16,0-6 12,2 7 4,-1-7-4,1-1-1,-1 1 39,3 17-39,-4-13 6,2 13 28,-3-8-11,-2-5-1,1 7 23,-2 2-11,0-9-6,-1 9 68,-2-2-63,0-7-16,-1 5 6,2-8-17,0-1 0,1 1 27,1 19-21,0-13-214,2 14 214,0-17 5,2 0-6,0 1-5,1 1 11,-1 0 6,0 2 61,0 14 17,0 7-73,-1 0-1898,1 1 1887,-1-15-11,1 4 5,1-1-5,0 3 0,0 0 5,0 1 6,1 1-1120,1-1 1120,0 0-796,0 0 824,2 0 853,-1 1-864,-2-10 0,1 0-1,3 18-22,-3-16 1,1-1 33,1 15-17,1-1-800,-1 2 789,1 0 5,-1 0 1,1 1 11,-1 1 5,0 1 34,0 1 34,0-1 22,2 0 5,-2 0-10,2 0-35,0 2-21,1 1-23,-1 0-11,1 2-543,-1 0 538,1 2-18,-2-1 347,1 2-341,-1-1-26,-1 1 15,0-1-1,-1-1-4,-1 0-1,-1-2-6,-1 1 15,-1-16 0,-1 0-4,0 22-43,0-22 0,0-1 61,-1 17-12,1 0 0,-1 1 6,-1 1-16,1 0 16,-1 0-6,1 1-11,-1-1-6,0-18 1,0 1 382,0 21-374,0-21-1,0-1 32,0 16-28,0 1 5,1 1 1,-1-1 5,0 1-11,-1-1 16,-1 0-10,-1 1-1825,-1-2 1836,-2 1-1,1-3-671,-1-1 671,0-1 1,0-1 5,0-1 0,1 1 292,0-2-303,0 1 0,2 0-6,0-1-5,0 0-120,0 0 125,1-1-11,0 1 846,0-16 1,1 1-833,-1 1 0,1 0-8,-1-1 0,1 0 11,-2 27-6,2-22 6,0 1-11,-1 18-17,1-15-11,0 15 33,-1-2-11,1-13 6,0 13 0,-1-18 11,1-1-17,0 0 6,0-1-6,1 0-5,-1 0 5,1-1-5,0-1 22,0-2-6,0-1 0,0-2 12,0 0-5,0-2-18,0 0 17,0-1 1334,0-1-1329,0 2 12,0-1-11,-1-1-18,-1 1 1,0-1 0,-1 0 0,1 0 5,-1 0 1,1 1-2049,0 0 2049,0 0-782,1 1 776,0 1-95,0-1 89,1 1 140,-1 1-117,0 14-18,-1-11 1589,0 10-1616,0-15 2895,-2 8-2895,2-10 11,-3 5-11,2-11-6,-1-2 679,0 0-758,-2-1-116,-2 0-316,-4 1-720,-7 4 1248,-9-1 0,2-2 0,15-8 0,-18 9 0</inkml:trace>
  <inkml:trace contextRef="#ctx0" brushRef="#br0" timeOffset="49261">11218 4023 19148,'7'-46'1163,"-1"0"0,0 3 1,-1 7-694,1 13-67,-2 2-27,0 5 10,-1 3-61,-1 4-84,-1 3-96,-1 4-195,0 1 5,-1 5 23,-1 3 61,-4 19-11,-4 11-23,-5 19-3413,2-4 3346,2 0-302,3 5-105,4-15-35,1 13-1143,6-7 415,1-16-655,3 7-7944,4-16 9247,-4-9 0,-1-2 1,-4-9-1</inkml:trace>
  <inkml:trace contextRef="#ctx0" brushRef="#br0" timeOffset="49620">11603 3654 15027,'-9'-45'933,"0"-1"1,1 4-1,-2 10 759,-2 23-1501,-3 4 452,-1 2-554,-4 8-10,-1 3-7,-4 7-10,-2 5 28,-11 17-68,10-6-16,-5 10 5,17-14 260,5-1-260,6-1 0,3-3-2549,8-2 2555,3-2-782,9-2 805,5-3-1999,5-3 1998,4-3 1,4-4 16,0-1 61,17-9-44,-13-1 1998,11-6-1976,-20 0 12,-2-1 10,-5-1 816,-4-1-798,-4-1 3380,-5-1-3216,-4-8-86,-9-3-85,-3 1-33,-6 4-22,-3 10-3,-2 2-10,-2 4 14,-4 2-134,-12 3 57,6 3-6,-7 5-188,4 10 59,12 0-253,-4 8-1924,14 6-1723,5-5-4461,3 5 8398,3-11 0,1-8 1,-2-4-1</inkml:trace>
  <inkml:trace contextRef="#ctx0" brushRef="#br0" timeOffset="49840">11979 3893 20993,'52'-23'-2269,"-22"13"1,3 3-2648,10 5 1,0 2 3266,19 2 1,-23-1 0,-29 0 0</inkml:trace>
  <inkml:trace contextRef="#ctx0" brushRef="#br0" timeOffset="50028">12048 4154 23416,'29'-25'-1406,"8"1"459,20 10-604,-26 7 1,1-1 315,1 0 0,-1 0-796,2 0 1,0-1 2030,4 0 0,-2-1 0,2 0 0,-1 1 0</inkml:trace>
  <inkml:trace contextRef="#ctx0" brushRef="#br0" timeOffset="50338">13155 3827 22492,'-53'13'119,"0"-1"1,8-2 0,8 1-87,6 13-16,12 4-23,10 0 40,10 7-6,8-10 0,12-4-6,0-10 1,4-1 22,5-3-845,2-1 856,3-2 0,2-2 95,15-2 113,-2-7-605,6-5 570,-20-1 29,-11-1 16,-14 3-22,-3-2-56,-5-1-61,-1-4 771,-11-10-850,-9-7-50,-3 3-600,-8 2 543,8 13-56,-2 3 143,-10 4-3766,-8 8 3730,-3 7 0,14 0 0,14 1 0</inkml:trace>
  <inkml:trace contextRef="#ctx0" brushRef="#br0" timeOffset="51187">11395 5746 16745,'2'-9'4145,"0"3"-3182,-2 6-161,13-66-158,-8 38-392,3-12 0,-1 1-3576,-6 16 3688,1 4-61,-2 2-63,0 6 1020,-2 1-1131,1 4 537,-4 2-694,1 2-12,-4 3 18,-2 4-1290,-14 15 1295,3 2-148,0 2 0,1 3 109,-5 10-28,-5 17-84,12-14-317,5 4 121,5-1-101,3 0-873,13 15-555,13-3 638,4-4-650,9-12-1842,-6-21-6020,-2-5 9767,-2-5 0,-12-4 0,-5-2 0</inkml:trace>
  <inkml:trace contextRef="#ctx0" brushRef="#br0" timeOffset="51528">11905 5390 17120,'-17'-40'844,"-1"1"0,3 2 0,-1 9-440,-3 21-124,-2 3-45,-3 2-4274,-1 5 4229,-1 4-893,-1 4 832,0 5-435,-7 12 350,11-7-27,-3 8 6,15-9 2299,4-2-2306,4 1 18,4-2 5,5 0 28,5-2 29,5-1 44,5-4-755,4-1 739,3-3-6,2-3 609,1-2-610,-1-4-5,0-2 146,8-10 117,-4-7-11,1-7-229,-15 3-35,-10-1-10,-8 7-23,-4-2 3465,-8-8-3470,0 8-1,-7-5 12,-5 9-50,3 7 10,-5-1-38,6 9-23,3 1-124,-3 4-122,6 8 5,2 2-296,7 9-2947,13 12-5310,-1-10 7974,7 8 0,-10-21 0,-1-4 0</inkml:trace>
  <inkml:trace contextRef="#ctx0" brushRef="#br0" timeOffset="51761">12244 5578 22419,'41'-24'-1829,"-11"12"0,2 4-461,15 6-1704,15 0 3994,-17 2 0,-21 0 0,-1 0 0</inkml:trace>
  <inkml:trace contextRef="#ctx0" brushRef="#br0" timeOffset="51927">12180 5836 21420,'58'-16'-586,"0"-1"0,-3 2 0,-4 2-1709,11 0 1354,-32 6 0,2 0 941,15-5 0,-1 1 0,-4 0 0,15-4 0</inkml:trace>
  <inkml:trace contextRef="#ctx0" brushRef="#br0" timeOffset="52098">12984 5507 27326,'-4'-8'-28,"0"6"22,0 13 0,-2 6-83,-5 18-393,-2 16-156,0 4-1036,7-23 1,0-1-545,-2 21-7309,1-4 9527,2-6 0,2-20 0,2-9 0</inkml:trace>
  <inkml:trace contextRef="#ctx0" brushRef="#br0" timeOffset="52652">11158 7598 14278,'8'-44'537,"0"1"1,-1 3 0,-2 9 2273,-3 20-2637,-2 3 1313,1 4-1868,-1 2 1151,-4 11-781,0 2 3392,-5 12-3476,-6 17-29,1-5-2392,-5 14 2214,6-10-224,1 1-276,3 0-1573,6-2 1,2-1-937,4 8 1241,1-11 1,3-1 2069,12-5 0,-8-14 0,1-2 0</inkml:trace>
  <inkml:trace contextRef="#ctx0" brushRef="#br0" timeOffset="53004">11662 7384 12819,'0'-7'4845,"0"1"-3573,0 6 1567,0 0-2615,-70-53-1712,40 42 1544,-12-15 0,-1 5 528,15 31-545,0 4-2843,0 1 2815,4 4-16,4-1-12,5 2-17,4-1 580,7-1-596,8 7 44,6-6 6,9 3 12,4-10 10,4-3 51,18-3 56,7-3-62,0-5 1497,-4-5-1468,-19-3-2581,6-9 2642,-12 3 11,3-6-23,-16 4 57,-3-11-140,-5 5-1,-6-6-10,-6 9-7,-5 1 7,-4 3-6,-4 0 5,-2 5 6,-3 2 0,0 2-22,0 3 1216,-5 2-1424,6 5 3404,4 3-3521,11 5-3706,9 3 2809,4 3-2520,7 3 3708,7 4 0,-5-10 0,1-1 0</inkml:trace>
  <inkml:trace contextRef="#ctx0" brushRef="#br0" timeOffset="53229">12108 7510 23702,'37'-19'-913,"4"3"409,5 14-158,0 1-1564,-8 2 0,0 1-4024,7 2-650,17 3 6900,-42-2 0,-9-2 0,-6-1 0</inkml:trace>
  <inkml:trace contextRef="#ctx0" brushRef="#br0" timeOffset="53389">12042 7806 23112,'51'-18'-523,"-1"-1"0,0 1 0,-4 2-99,-12 7 1,-1 2-3266,2-1 1,-1-1-211,-1 2 0,-2-1 4096,24-4 1,-26 5 0,-12 3 0</inkml:trace>
  <inkml:trace contextRef="#ctx0" brushRef="#br0" timeOffset="53731">12885 7513 21136,'-3'0'2566,"1"0"-729,2 0-1775,-5-66-936,11 40 879,-6-13 1,4 2 286,13 19-292,5 2-6,1 2-44,18-1 22,-8 7 143,11 0-149,-14 7 1,-2 5-18,-3 2-33,4 16 50,-11-3 6,-1 11 484,-12-5-462,-8 3 12,-8 2-6,-9 3-315,-11 2 298,-9 1-493,-6 2 499,-4-1-833,-2-1 855,4-2-16,2-3-1,8-2-11,0 5 29,16-10 16,5 2 22,13-12 107,18-3-61,19-4-113,10-2-39,14-7-1962,-7-1 1816,2-2-139,1-1-219,-1 2-953,-17 2 1,0 0 1245,21 0 1,-9 1 0,-23 1 0</inkml:trace>
  <inkml:trace contextRef="#ctx0" brushRef="#br0" timeOffset="54395">11206 9242 18453,'0'-11'2974,"0"3"-2138,0-53-159,0 34-403,0-10 1,0 0 386,-2 11-415,0 10-83,-2 2-51,1 10-118,1 2-134,0 2-241,0 3 258,0 3 84,-2 6 56,-5 19-29,-2 14-38,0 4-118,1 4-2329,4-15 1713,3 1-3397,1 15-468,5-16 3998,4 15 0,-2-35 1,1-1-1</inkml:trace>
  <inkml:trace contextRef="#ctx0" brushRef="#br0" timeOffset="54745">11539 8841 20929,'-46'-14'-13,"0"-1"0,3 2 0,8 7-21,16 23-5,2 0-6,5 2 6,4 7 50,4-5 6,6 4-4235,6-9 4263,7-2-758,6-3 775,2-2 126,17-2 125,2-6 107,9-8-161,-16-3-2,-8-7 6,-16 2-11,-3-3 2730,-3-9-2624,-5-4 2418,-6-8-2613,-2 10-18,-4 5-6,4 11-21,-2 0-129,3 6-353,-2 0 89,6 6-10,-1 1-57,2 5-201,-2 5-578,0 5-1516,1 4 2637,0 6 0,3-10 0,-1-1 0</inkml:trace>
  <inkml:trace contextRef="#ctx0" brushRef="#br0" timeOffset="54947">11803 9125 21461,'-4'0'1989,"1"0"-3709,3 0 981,65-49-2888,-29 36 2918,7-13 0,2 3-1175,-4 22-3314,-2 4 5198,1 1 0,-19 0 0,-3 0 0</inkml:trace>
  <inkml:trace contextRef="#ctx0" brushRef="#br0" timeOffset="55086">11861 9362 14303,'-4'3'5725,"1"-2"-4359,3-1-3819,85-31-7378,-43 16 9377,12-4 0,-3 0 1,-26 12-1,-11 3 0</inkml:trace>
  <inkml:trace contextRef="#ctx0" brushRef="#br0" timeOffset="55569">12697 9036 20795,'-4'-2'2095,"1"0"-1098,3 2-930,-19-67-39,17 44-28,-7-15 0,4 2-28,13 22-4263,5 2 4246,4 1 804,15 2-815,11 4 17,2 2-763,1 7 757,-16 4-6,-2 2-27,6 10 0,-6 7-6,-1 12 2822,-14-6-2771,-8 3 27,-11-12 0,-13 13 40,-27 4 0,7-8 10,-12-2 136,15-18 184,9-3-96,2-3 1178,13-4-813,9-3-381,1 0-67,1-1 363,1-2-447,-1 0-23,1 0-22,0 1-39,0 1-17,0-1-17,2 1-17,1-1 1,3 0 5,4 0-6,6 1 6,4 0 6,4 1-34,18 6 11,3 6-521,0 4 538,-7 2-40,-9 5 12,-12-4 23,2 4-3201,-14-5 3211,-3-2-5,-7 1 6,-3-1-12,-7 0-11,-3-1-17,-3-1-370,-2 0 241,-2-1-156,-2-1-308,-3-1-448,0 0-1687,-2-2-5955,3-3 8745,4-1 0,12-3 0,6-1 0</inkml:trace>
  <inkml:trace contextRef="#ctx0" brushRef="#br0" timeOffset="55994">11088 10895 21965,'0'-7'1838,"0"2"-1267,0 5 17,0 0-611,-32 29-1566,20-1 1535,-6-1 1,1 3-159,10 18-175,1 3-330,3 0-509,-1 0-959,4-3-2537,2-3-3942,2-8 8664,3-9 0,-3-14 0,-1-6 0</inkml:trace>
  <inkml:trace contextRef="#ctx0" brushRef="#br0" timeOffset="56347">11458 10604 16487,'-45'-18'102,"-1"0"1,0 4 0,6 6 1938,19 15-2064,-6 7 1,13 2 789,1 11-806,6-4 5,2 8 431,13-1-419,1-9-1842,10 6 1870,1-13 16,4-1 23,3-3 73,17-3-34,-9-3-1410,10-2 1477,-15-5 46,-4-3 55,-3-2 330,1-8-313,-10 2-39,0-6 2629,-10 3-2590,-5-11-152,-5 5 1,-5-8 0,-2 9-2675,-3 3 2680,0 0 1399,-1 3-1410,-1 3-6,2 3-5,-6 0-107,8 5-89,-3 0-67,11 4-23,2 1-39,2 1 2818,2 9-3613,5 0-1146,4 9 2165,9 0 0,-8-7 0,2-2 0</inkml:trace>
  <inkml:trace contextRef="#ctx0" brushRef="#br0" timeOffset="56563">12024 10693 21814,'-4'-1'1843,"0"1"-2134,4 0-124,21-15-851,17 12-823,23-5-1759,-6 13 106,-8 7 3742,-18 0 0,-14-6 0,-3 0 0</inkml:trace>
  <inkml:trace contextRef="#ctx0" brushRef="#br0" timeOffset="56722">11910 11037 25534,'27'-5'-1188,"5"-1"68,9-2-6692,9-3 2643,11-2 5169,-23 6 0,-1-1 0,4 0 0,-1-1 0</inkml:trace>
  <inkml:trace contextRef="#ctx0" brushRef="#br0" timeOffset="57053">13010 10535 21836,'0'-3'2941,"0"1"-1204,0 2-1743,-48 34-358,32-13 350,-11 2 0,2 5-166,21 29 113,6-21 82,5 20-139,15-22 74,-3-12 16,9 3-3270,-7-14 3327,1-4-891,1-4 935,0-2-1799,-1-3 1805,0-2 134,6-9 107,-2-5-146,-2-2-11,-5-2 610,-7 6-403,2-5-174,-5 8-22,1-2-28,-6 11 2218,-2 1-2442,0 2 34,-2 14 44,0 0-28,0 15-61,0-1-90,0 6-257,0 5-448,0 7-36,-2 5-8905,0-2 9169,-1-4 0,1-21 0,1-9 0</inkml:trace>
  <inkml:trace contextRef="#ctx0" brushRef="#br0" timeOffset="58113">15789 2636 18908,'0'-5'4155,"0"1"-3068,0 4-1132,10-23 51,-5 25-1,8-13 1,-2 46-12,-5-5 1,3 14-12,-5-9-34,-4 18 23,-5-12-839,-5 13 833,-5-18-16,-5-1-1,-4-2-16,-3-3-1978,-4-3 1900,-2-4-91,-1-5-157,0-5-156,2-5-275,4-4-772,4-5-2824,6-6-3393,5-2 7813,6-2 0,3 5 0,3 1 0</inkml:trace>
  <inkml:trace contextRef="#ctx0" brushRef="#br0" timeOffset="58470">15916 2122 17720,'1'-9'1652,"0"2"-1038,-1 7 1060,0 0-1222,-59 52-4367,40-31 4197,-16 14 1,5-1 128,25-15 884,2 2-893,7-10-213,1-2-256,3-2 235,3-3 172,1-2-172,2-2 3435,3-4-1931,23-16-134,-14 4 178,15-12-40,-23 11-782,-3-1-894,-5 0 0,-3-8 0,-4 7 0,-4-5 0,-4 9-1483,-2 2 125,-4 3 523,0 2 348,-1 2 438,-1 3 347,-4 2 404,6 4 481,-2 3 132,8 4-1487,2 4-1865,2 3-6995,4 0 8793,2-2 0,-2-7 1,0-3-1</inkml:trace>
  <inkml:trace contextRef="#ctx0" brushRef="#br0" timeOffset="58663">16185 2433 20781,'44'-36'-694,"-1"1"1,-10 2 0,-6 9 0,-9 23 0</inkml:trace>
  <inkml:trace contextRef="#ctx0" brushRef="#br0" timeOffset="58844">16120 2670 29597,'40'-21'-745,"1"0"1,-1-1 0,20-9 0,-10 7-1,-25 16 1,0 0 0</inkml:trace>
  <inkml:trace contextRef="#ctx0" brushRef="#br0" timeOffset="59245">16799 2321 21179,'0'-4'3232,"0"0"-397,0 4-1296,-5-37-2004,-1 33 523,-5-27-452,1 44 797,-1 2-82,0 2 189,2 2-246,1 1-796,2 1 827,1 1-3700,2 0 3714,1 1-1498,1-1 767,1 0-16,6 7-6,-1-9 7,6 4 90,-2-11 184,2-2 196,1-3 164,0-2 3238,6-3-2776,4-8 1490,7-8-1019,1-12-314,-5-11-395,-7 4-208,-8-2-200,-5 8-254,-3 0-183,-1-11-3777,-1 12 3379,-3-7 274,-4 9-30,0 9 145,-4-2 126,2 9 352,-1 3-34,-2 2-372,-1 2 645,-10 12 0,13-8 0,-6 8 0</inkml:trace>
  <inkml:trace contextRef="#ctx0" brushRef="#br0" timeOffset="59763">18254 2660 17608,'-2'-7'3590,"1"2"-2711,1 5 1031,0 0-1898,-7-31-7,8 33 1,-5-19-1,11 44-3385,0 3 3380,1 4-2269,-2 2 2269,-2 2-22,-5 17 5,-5-12-303,-6 12 253,-19-2 1571,2-15-1541,9-13 1,-2-1-48,-12 6-44,0-4-522,-16 4 945,1-9-295,-7-4 0,26-10 0,10-7 0</inkml:trace>
  <inkml:trace contextRef="#ctx0" brushRef="#br0" timeOffset="60115">18275 2214 18397,'-3'-2'1214,"1"1"336,2 1-968,-16 46-400,18-30-151,-10 34 156,23-42 104,1-2 193,-1-3 74,-1-1-136,-2-2-126,0 0 577,0-9-543,-5 2-124,1-8-168,-7 4-112,-1-1 3,-7-12-187,2 9 0,-10-11-49,7 15 186,-1 1 2,3 6 244,2 2 52,1 1-1753,0 11-3745,2-2 4541,0 12 0,1-14 0,0-2 0</inkml:trace>
  <inkml:trace contextRef="#ctx0" brushRef="#br0" timeOffset="60322">18520 2559 15748,'47'-25'-2202,"0"-1"0,2 2 0,-5 8-1125,-12 16-1661,2 2 4971,-17 0 1,-10 0 0,-3-1 0</inkml:trace>
  <inkml:trace contextRef="#ctx0" brushRef="#br0" timeOffset="60487">18538 2726 14364,'-4'2'6223,"0"0"1261,4-2-6880,29-12-174,-7 4-290,28-10-364,-11 8-1862,3 0 907,3 1-2679,1 1 3181,5-2 1,-24 6 0,-1-1-1</inkml:trace>
  <inkml:trace contextRef="#ctx0" brushRef="#br0" timeOffset="60679">19164 2416 19589,'-2'-11'3241,"1"3"-2413,1 8 3235,0 0-3138,-17-23-1076,11 26 764,-13-12-503,16 34-43,0 5 29,1 5-723,0 2-393,0 4-3594,1 4 2433,1-11 1,-1 1-7648,1 14 9735,0 11 1,0-40-1,0-9 1</inkml:trace>
  <inkml:trace contextRef="#ctx0" brushRef="#br0" timeOffset="61152">20248 2767 19076,'-2'-6'3931,"0"0"-3281,2 6 621,0 0-1254,11-36-11,-3 38-1,11-23 12,1 61-34,1 7-22,-3 3-510,-6-2 465,-9-11-28,-6 0-56,-4 2-50,-7 0-152,-1-11 1,-2 0-163,-12 14 19,9-15 0,0-2-294,-11 6-319,-1-2-1047,1-5 2173,-4-1 0,17-11 0,0-2 0</inkml:trace>
  <inkml:trace contextRef="#ctx0" brushRef="#br0" timeOffset="61518">20357 2226 18733,'-3'-3'1664,"1"2"-527,2 1-1137,-52 36-5655,39-20 5663,-15 6 1,5 1 1405,25-8-1386,2-2 910,9 3-865,-3-5 50,4 0 90,-4-6 3432,-3-3-3360,0-1-16,0-1-50,-2-2-51,1-2 16,-1-4-21,-1-1-6,0-1-29,-2-1-21,0-3-12,-2-1-17,0 0 6,-2-1-5,-1 2 44,-3-3-89,2 5-29,-1 1-55,3 7-202,0 1 39,0 3-134,0 1-1625,2 9-1350,1 0 3322,7 8 0,-5-11 0,4 0 0</inkml:trace>
  <inkml:trace contextRef="#ctx0" brushRef="#br0" timeOffset="61701">20524 2604 21136,'53'-22'-1639,"-1"1"1,-4 0-1,-10 7 1,-23 13 0,-5 0-1</inkml:trace>
  <inkml:trace contextRef="#ctx0" brushRef="#br0" timeOffset="61881">20604 2789 27596,'37'-15'-885,"0"0"1,-2 1-1,-2 2-901,13 2-7835,-1 0 9639,1-2 0,-22 5 0,-3 1 0</inkml:trace>
  <inkml:trace contextRef="#ctx0" brushRef="#br0" timeOffset="62228">21066 2479 24267,'20'-40'-6,"-1"-1"1,-6 5 0,4 9-29,37 24-16,-19 5 16,-4 2-56,2 11 34,-13 9 34,-3 3 5,-17 4 0,-22 9 23,-2-8-6,-17 13 3,13-23 0,-1-1-4249,-16 11 4287,14-12 0,1 0 49,-8 4 499,3-2-146,6-4-87,6-3-9,4-3 1,7-2 74,4-3 3,10-1-361,5-3-143,12-1 23,26-3-71,-12-1 1,2-1-411,14 0 1,2-1-418,-7 0 0,0 0-3508,-2 0 1,-3 0 4089,7 0 1,-21 1 0,-12 2 0</inkml:trace>
  <inkml:trace contextRef="#ctx0" brushRef="#br0" timeOffset="62738">22281 2952 23803,'12'-41'596,"1"1"0,8-24-495,-21 64-90,0 3 12,0 4-12,0 5-3386,1 15 3375,2-2-6,5 25 6,2-16-888,2 12 871,-3-12-34,0 0-31,-3 0-86,-1 14 45,-4-11-303,-15 22 107,-3-26 2849,-15 8-3118,0-16-1293,-5-3 654,-3-3-1277,-2-3 2742,-4-2 0,21-7 0,3-2 0</inkml:trace>
  <inkml:trace contextRef="#ctx0" brushRef="#br0" timeOffset="63028">22399 2527 19146,'-38'-28'326,"1"0"1,1 2 0,9 7-215,22 15 1456,0 1-1535,3 2 277,2 1-389,-1 3 254,0 1-394,-1 5 775,2 1-1291,0 1-558,0 3-2051,0-2 2496,0 5 0,0-9 0,1 0 0</inkml:trace>
  <inkml:trace contextRef="#ctx0" brushRef="#br0" timeOffset="63314">22659 2750 22627,'39'-35'-90,"-1"0"0,6 2 1,-1 9-1050,-2 20 808,14 2-123,-18 1-218,-4 2-2285,3 5-611,-15-1 2642,-1 7 1,-17-9-1,-1-1 1</inkml:trace>
  <inkml:trace contextRef="#ctx0" brushRef="#br0" timeOffset="63469">22638 2912 14281,'-3'1'5192,"1"-1"-2829,2 0-3685,86-31 1091,-36 18 0,-1-4 0,-4 1 0,-16 11 0</inkml:trace>
  <inkml:trace contextRef="#ctx0" brushRef="#br0" timeOffset="63948">23092 2617 21264,'20'-40'50,"0"0"0,-3 2 1,1 10-40,2 19 0,2 1-11,1 3-5,2 1-6,1 2-1,-2 1-4,0 3-1,-4 1-6,-3 3 171,-3 3-176,-3 1-28,-2 9 93,-5-3-60,0 6 7,-5-5 106,-3 2-28,-8 10-3243,0-6 3304,-6 7-311,4-8 355,0-2-41,0-1 78,1-1-30,-1-4-2127,0 0 2135,0-4 25,0-2 2164,0-2-2098,0-1 64,3-3 72,2 0 368,2-2-357,2 0-20,2 0 84,3 0 2976,3-1-3465,2 0 24,4-1 18,7 3-64,-2 1-20,6 2 4,-3 2 253,1 3-37,2 1 7,0 1-51,1 1-56,-2 0 44,-1 0-14,-5 1-57,-3-2-292,-4 0-86,-3-1-83,-3-1 27,-4 0 284,-5-1 209,-6 0 135,-6-2-3263,-5 0 3412,-4-2-1275,-3-2 1019,0 0-2596,-1-1-2269,1 0-3961,5-1 8704,5 0 1,11 0 0,6 0 0</inkml:trace>
  <inkml:trace contextRef="#ctx0" brushRef="#br0" timeOffset="64548">24126 2773 15575,'-2'-4'3865,"1"1"-6204,1 3 2753,15-60-479,-7 40 210,2-15 1,0 4 78,-1 23-67,1 3 990,-2 3-990,10 15-62,1 12-67,4 7 2585,-3 8-2590,-5-9-12,-1 1-11,-1 0-11,-1 0-90,-2 14-101,-8 6 62,-7 0 2015,-9-2-2116,-5-25 1,-3 0-113,-16 12 120,9-12 1,-1-2-328,-19 6-135,-5-3-335,-1-2 1030,2-8 0,0-1 0,10-1 0,6-5 0,-1-1 0</inkml:trace>
  <inkml:trace contextRef="#ctx0" brushRef="#br0" timeOffset="64778">24499 2317 17288,'0'-4'1428,"-1"0"-4937,1 4 3448,-60-35-85,43 26 719,-16-12 0,4 7-1733,26 20 205,2 1 955,5 8 0,-1-8 0,1 0 0</inkml:trace>
  <inkml:trace contextRef="#ctx0" brushRef="#br0" timeOffset="65069">24592 2692 18852,'-1'-3'2217,"1"0"-1001,0 3-1328,61-50-102,-32 35-259,17-12 0,1 2-1694,-13 24-91,10 0-6014,-14 2 8272,1 2 0,-14-2 0,-1 2 0</inkml:trace>
  <inkml:trace contextRef="#ctx0" brushRef="#br0" timeOffset="65220">24712 2843 19123,'41'1'-861,"0"-1"0,2-1 1,-6-1-1,-9-3 1,0 0-1</inkml:trace>
  <inkml:trace contextRef="#ctx0" brushRef="#br0" timeOffset="65596">25350 2479 23959,'-43'24'612,"0"-1"1,5-7 0,11 1-85,21 13-769,6-14-23,7 4 70,5 2 138,3-2 78,3-4 293,6-4-387,-4-5 71,7-1 408,0-6 79,-7-3 85,6-3-49,-8-3-139,-1-2 21,7-7-228,-5 2-104,4-4-50,-7 5-93,-1 1-8,0 2-38,-2 1 94,-2 2 43,-2 2 52,-1 2-16,-4 2-19,-1 1 8,-2 3-177,-1 2-98,0 3-12,0 4 0,0 5 9,0 4-27,0 4-9,0 4 4,0 4 127,-2 1 63,-1 3-1014,-2 2 608,-1 1-398,-2 2-1043,-3 3 1937,1-7 1,-1-2-1,2-2 1,-6 14 0</inkml:trace>
  <inkml:trace contextRef="#ctx0" brushRef="#br1" timeOffset="77296">4699 12839 26094,'-33'-36'-90,"1"1"0,-1 0 1,15 13 19,20 22-20,12 5 101,4 2-11,12 7-16,1 4-12,6 4-4268,0 5 4195,3 5-34,-3 5 673,-3 5-729,-5 3-437,-6 4 440,-13-11 0,-3 1-2012,1 21 2169,-6-22 1,-4 1 21,-6-2 1,-3-3 53,-9 13 50,-9 7-1197,7-31 1292,0-7 238,2-8 149,-10-15-465,13-5-33,-7-14-40,19-1 11,2-4-10,6-5-12,5-1 1332,18-17-1343,-7 24 0,2 1-14,0 0 0,2 1-102,2 0 1,1 3 92,15-10 1,2 1-18,-9 11 1,0 1-6,20-11 8,-19 12 1,1 1-26,14-4 6,-2 2-29,-2 4 7,-2 2-96,11 1-96,-7 6 1998,1 6-1890,-19 7 38,-13 7 3154,-9 11-3035,-7 19-12,-2-5 282,-7 18-254,3-17-17,-1-1-5,4-6-6,3-11 17,2-3-6,3-1-5,2-2 464,6 4-470,-2-5 17,6 2 73,1-5-34,-2-4 17,4 0 117,4-9-5,1-8-6,7-9-77,-10-3-13,-4-2 1,-9 4 22,-1-2-39,-2-2 11,-1 0 44,0-11-38,-3 8 11,-1-6 145,-4 9-123,-2 8-11,-4 0-5,-9 8-113,0 6-16,-9-1-6,1 5 5,-5 3-5,-4 3-3442,-18 9 3420,13-1-303,-18 10-2148,30-6 1599,4 0-279,15-2-3256,24 0 3995,4-2 1,-1-3-1,-4-5 1</inkml:trace>
  <inkml:trace contextRef="#ctx0" brushRef="#br1" timeOffset="77803">6200 12714 25735,'-28'29'25,"0"1"1,-15 15-54,25-10 0,5 0-1409,4 7 1376,2 7 33,14-23 0,5-14 0,2-2 151,14-3-128,-6-3 10,12-2 6,-8-7-33,3-1 39,2-6 11,-1-3 0,1-2 17,-1-3 5,-2 0 0,-2-1 387,6-8-230,-5 2-72,-4 2 27,-9 9-22,-10 10-33,-2 3 647,-2 2-754,-3 7 0,-1 0 0,-3 9 217,-6 11-228,3-3-906,-1 11 884,7-11-6,2 0-1,5-2 7,3-2 16,6-3 6,5-4 0,5-3 11,38-4-3098,-17-5 3092,-8-1 1,0-2 10,5-7-559,-2-2 571,-2-2-1877,-4-1 1910,-3-2 18,-6-1 128,2-7-12,-9-5-94,-3 1 0,-7 0-1,-6 8-5,-1 2 84,-8-9-84,-1 9 1883,-5-5-1872,-6 7-129,-3 4-55,-1 1-51,2 6-112,7 5 963,2 1-1579,0 3-790,3 3 31,2 5 1627,3 2 0,3-5 0,1-1 0</inkml:trace>
  <inkml:trace contextRef="#ctx0" brushRef="#br1" timeOffset="78455">7466 12783 21170,'-3'0'2991,"1"0"-1383,2 0-1659,22-46-5,-1 30-132,-2-10 1,5 1-33,36 16 86,-12 4 50,-15 3 0,-1 0-661,11 1 526,-3 3-274,7 6 174,-16 0-67,4 5-68,-18 0-16,-5 0 21,-4 3 68,-4 1 84,-6 2-27,-15 9 290,0-7 135,-27 16 5,14-14-1190,-13 7 1257,14-6 29,-1 0 16,2 2 7,0-2 116,-5 6-251,10-9-73,0 2 141,14-12-197,5-1 589,2-4-516,7-3 66,14-2-77,4-6 729,14-2-735,-3-6 22,3-2 23,-1-3 55,-2-2 74,-3-1 72,-6-2 34,-4 0 252,-4-12-331,-8 9-5,-2-10 196,-9 0-186,-2 8 30,-4-10 38,-1 15 1,0 0 4,0 5 7,1 2 565,0 2-616,2 4 6,2 2-79,1 3-33,1 1 61,1 2-392,1 1 112,6 6 45,2 3 0,10 7-11,3 3-28,8 5-17,2 6-735,1 4 690,-2 4-3219,-4 2 3079,-7 4-277,-11-9 0,-5 2-913,-5 19 580,-2-17 0,-3-1-4532,-17 16 5157,6-22 0,0-3 0,-2 3 0,-1-3 1</inkml:trace>
  <inkml:trace contextRef="#ctx0" brushRef="#br1" timeOffset="79380">10384 12979 18836,'12'-46'601,"1"-1"0,-1 5 1,-4 10 1955,-7 22-2322,-1 5-78,-2 3-2450,-2 0 2321,-4 4 981,-6 3-1004,-6 5-5,-8 6 12,-6 4-7,-3 7-5,9-3 0,1 0-22,-11 15-23,12-6 0,2 0 1021,7 3-1038,2 8-16,15-19 5,7-2 17,7-2 11,7-3 23,8-2 16,25-2 918,-8-6-907,-13-4 1,-1-1 6,15-5 21,-2-4 12,-2-4 17,-4-4-78,6-12 111,-16 4-5,1-11 44,-18-8-78,-5 5-6,-5-14-16,-7 11-6,-2 1 6,-6 1 175,-2 4-164,-4 4 6,-2 5-7,-3 6-4,0 3-12,-2 5-17,0 4 2396,0 2-2429,-5 7-17,9 3 274,-2 5-297,14 3-22,2 2-6,4 2-27,1 4-29,5 3-246,13 17 90,3-8-363,15 14 223,2-16-29,7 0 73,-6-13 0,3-2-1346,-9-4 0,0-1 1643,12 2 1,0-2-35,15-1-252,-1-5 364,-2-3 40,-6-6 22,-4-3 212,-5-6-167,-4-3 56,-5-2 33,-4-3 40,-3-1 39,-6-1 3151,-3-1-3134,-4-1-6,-3 0 798,-1-6-719,-4 9 5,0-3-16,-2 14-68,-1 3-78,-1 4-85,0 2-66,-2 1-45,1 1-23,-2 3-27,-13 24 49,5-5-4,-10 20-24,10-12-4,4 1-18,1 0-3436,4 8 3447,6-10 18,4 6 16,6-15-6,12 3 23,-3-9 12,8-1-2253,-6-10 2275,1-3-506,0-5 511,1-3-5,2-6 22,0-4 11,1-2 6,-1-3 2022,8-16-2023,-11 8 29,-3-6 0,-3-1-1277,-2 0 1260,5-21 17,-16 36-6,-1 3 542,-3 6-581,0 5-45,-1 3-78,-1 3-42,-1 0-160,-2 2 667,-4 7-1507,-1 1-896,-4 8-1825,2 3 3830,-2 5 0,7-11 0,0 0 0</inkml:trace>
  <inkml:trace contextRef="#ctx0" brushRef="#br1" timeOffset="79970">12003 12947 14086,'14'-45'966,"1"1"0,-1-1 0,4-18 0,-3 5-456,-7 18 0,-4 4-62,1-14 2474,-3 19-2430,-4 18 842,-1 7-1290,0 2-27,-1 5-28,-2 5 721,-9 16-721,1 4 1908,-9 16-1895,8-9 1,1 3-23,-3 7 1,1 2-6,0 1 0,0 1-508,0 0 1,1 2 358,2 1 1,1 1-664,0 2 0,2 3 506,3-12 1,1 2 0,1 0-298,1 18 1,3-3 299,2-14 0,3-4-2,1-6 0,2-4-348,8 3-62,2-10 35,1-9-1441,12-13-183,-6-11-4930,22-26 4172,-20 1 1530,8-16 1557,-16 8 0,-5-1 0,-6-2 0,-5 0-1553,-6 1 1771,-5 1 1871,-19-10 884,-11 5-1343,12 21 0,-2 2-168,-1 4 0,1 3-169,-15-3-99,8 8-18,17 7 1484,5 1-1663,4 2-146,4 0 3465,4 0-3829,4-3 92,2-1-579,6-4-28,4-1 0,4-1-78,7-1-465,27-7-524,-6 5-919,1 2 1,3 1 1481,-12 5 1,-3-1 0,-2 2-1,-2 0 1,6-1 0</inkml:trace>
  <inkml:trace contextRef="#ctx0" brushRef="#br1" timeOffset="80381">13617 13172 23668,'15'-55'595,"0"1"1,-1 4 0,-1 5-148,-1 1-842,-2-1 691,-4 18 303,-2 1-337,-4 17-55,0 5-270,-1 2-61,0 2 0,-1 3 594,1 2-544,-1 8-28,-1 22-16,0-1-1805,0 18 1648,1-7-124,0 2-350,2-10 0,0 0-517,-1 21 309,1-20 1,0 0-3523,1 14 4478,-1 6 0,1-29 0,0-1 0</inkml:trace>
  <inkml:trace contextRef="#ctx0" brushRef="#br1" timeOffset="80664">13573 13435 15617,'-6'-42'700,"0"0"0,0 0 0,-2-16 0,2 3-151,5 12 0,1 2-339,1 9 0,0-1-28,0-9 0,2-2 95,3 3 1,1 2-71,7-21-126,-5 24 1,2 1 35,7-9-38,1 6 27,15-5-67,-6 15-5,11-2 1835,7 17-1858,-9 6-236,14 5 208,-12 10-16,1 6-4,-10 5 1,0 2 2,17 17 14,-16-10 1,-1 3-51,0 7 0,-3 2 5,-6-9 1,-2 2-733,5 9 1,-3 1 622,-2 18 5,-10-1 221,-15-20 0,-7 1-75,-8-1 1,-5-2 24,-2 0 1,-3-2 5,-7-4 1,0-6-1,7-9 1,0-3-716,-1-1 0,-1-1 710,1-3 0,0 0-1,0-2 1,1-1-111,-29 1 40,4-3-128,6-7-296,6-4-528,6-6-2055,8-5-6211,6-2 9190,8 2 0,8 8 0,3 4 0</inkml:trace>
  <inkml:trace contextRef="#ctx0" brushRef="#br1" timeOffset="81746">14681 13095 19714,'-3'-7'3887,"0"2"-3165,3 5 830,0 0-1580,-4-8 11,3 8 29,-4-3-18,5 11 0,-1 2 6,1 0-11,1 0 22,3 0-11,11 7 12,-3-6 4,10 2 68,0-8-33,-5-3 5,7-1-11,-8-4 39,-1-1 5,0-4 180,1-7-123,-5 1-1,0-5 96,-7-4-129,-2 5 17,-2-6-12,0 8 12,-2 1-11,-1 3-6,-1 1 0,-1 1 0,0 3-28,1 2-34,-1 1-27,0 2-63,-7 1 18,1 2 0,-6 3 10,0 3-16,-2 5 6,-2 2-56,-7 11 22,8-4-12,-3 7-27,13-6-6,2 1-61,5 1-23,1 1-22,6-1-51,5 2-16,7-2-45,7 0-522,26 5-196,-7-8 746,-11-9 0,1-1-364,16 1 22,2-4 17,-1-3 106,-1-3 168,-2-3 157,-1-4 135,-3-4 223,11-12 51,-14 2 101,-10 0 1,-2-1 49,1-7-11,5-10-6,-15 9-3245,-1-1 3235,-2-1-1000,0 0 1039,-4 3 16,-2 2 359,-3-3-476,-5 10-85,-7-1-66,-4 11-1,-19 4-89,2 5-6,-13 5 6,-10 13-34,11 0-269,-12 8 275,18-4-28,2 2 11,5 1-12,2 1-32,4 0 2619,4 1-2620,4-1 1393,5-2-1415,3-2 0,5-3 22,6-3 28,4-3 6,5-4 11,4-3 17,2-4 16,3-1 34,0-5 1,-1-2 128,10-11-68,-9 0-2397,6-8 2426,-12 5-446,4-12 457,-7 9 5,1-9 7,-8 14-114,-3 2 91,-1 4 29,-3 2-186,-1 5 3040,-1 1-3058,-2 14 13,0 1-1,-2 13-5,0 3 11,0 6-23,-2 28-2447,3-11 2467,1-15 0,1 0-8,-1 21-232,1 4 223,0-29 1,-2 2-46,-3 20 1,-3 1-717,2-11 1,-3-1 707,-3 17 1,-3-1-32,1-16 1,-2-3-878,0 0 1,-3 1 655,-11 11 1,-3-2 812,9-14 0,-1-2-581,-9 8 1,1-5-15,-11-2 292,5-14-891,-18-33 213,25-8 779,9-2 1,5-5-1194,10-25 1416,8-8-3127,6 26 0,3-2 2618,6-8 0,0 3 0,3-5 0,5 0 0</inkml:trace>
  <inkml:trace contextRef="#ctx0" brushRef="#br1" timeOffset="82101">15932 12815 20179,'-1'-3'4077,"0"0"-3528,1 3-555,4 25-4256,4-5 4256,6 23 44,4-7-55,3 2-17,-1 5-16,0 2-12,-9-11 1,-2 1-2012,2 20 2042,-6-20 0,-1-1-8,-3 10-10,-3-7 82,-2-7 2015,-3-6-1947,-1-7 56,-3-5 33,-1-5 62,-1-3 1064,-7-5-1064,4-4-40,-3-4 3376,7-5-3258,-3-12-149,6 3-13,-1-22-117,8 17-40,5-8-22,5 13-28,6 2-17,5 2-17,4 2-45,4 3-44,5 2-269,20-3 114,-21 9 1,1-1 86,0 1 0,-1 0-414,31-2-3616,-22 5 3084,-1 0-3417,13 1-5238,-3 0 9286,-5 1 1,-17 1 0,-20 0-1</inkml:trace>
  <inkml:trace contextRef="#ctx0" brushRef="#br1" timeOffset="82479">16672 13022 16667,'5'-7'5724,"0"2"-4710,-5 5 2291,0 0-3350,-20-10-39,15 10 5,-15-1 40,20 10 6,1 6-18,2-2 18,5 3-7,2-1-21,6 2-3365,2 0 3398,5-1-5,2-2 10,22 6 46,-12-9 5,8 0 0,-20-8-6,-10-4 28,0-3 3421,3-7-3415,-4 0-3319,6-12 3324,-9 6-193,1-15 216,-7 10 6,-1-5-6,-4 9 0,-2 2 78,-18-8-139,4 11-1,-31-2-22,18 12-1074,-15 8 1085,11 2-16,0 6 10,1 4-5,2 1 2653,-8 12-2703,8 4-34,0 12-73,17 4 19,16-11 20,11 0-235,28-2 118,-2-10-245,-10-9 0,2-1 88,19 3-46,3-2-329,1-2-280,-2-4-2940,-4-4 1069,-2-2-5920,-7-3 8890,-7-2 1,-16-1-1,-6 0 1</inkml:trace>
  <inkml:trace contextRef="#ctx0" brushRef="#br1" timeOffset="82831">17408 13156 15883,'0'-6'5824,"0"1"-435,0 5-5355,-26-40-5678,15 32 5644,-21-29 1398,19 48-1415,4-1 6,0 5 848,6-2-854,2 0-33,13 8 33,1-5 3347,14 4-3386,15-5 23,-7-5-1170,13-1 1203,-15-6 6,-1-2-230,-3-2 275,-3-2-7,-3-2 18,-3-3 11,-4-2 28,-3-2 89,-1-7-89,-6 3 5,0-4-22,-6 6 6,-4-1-17,-3 2-62,-6 1 45,-3 1 1157,-5 2-1168,-3 2 6,-3 3 16,-15 3 263,-2 8-336,-9 8 6,10 12-11,15-1-11,9 3-3438,12-4 3320,4 1-517,9 21-60,6-9-2325,10 16 729,6-14 2313,7 6 0,-15-21 0,0-2 0</inkml:trace>
  <inkml:trace contextRef="#ctx0" brushRef="#br1" timeOffset="89433">20374 5990 15894,'15'-40'750,"0"-1"1,-1 1 0,4-10 0,-1 5-259,2-3 455,-1 4-487,-6 15 852,3-5-685,-6 15-425,-4 9 266,-2 0-373,-2 8-58,-1 1-82,0 5 529,-1 2-439,-1 9-11,-3 4 5,-1 8 0,-1 5 6,-1 6-6,-1 3-3397,1 2 3386,0 2-14,3-14 0,1 3-6,1 0 0,0 1-5,0-1 0,1 1-1087,0 25 1101,2-23-12,0-4 7,0 3 10,1-10 28,-1-4 102,0-11 2960,1-9-2013,-1-1 740,3-4-1710,-2-4-101,3-5-12,-1-5 12,1-4-11,1-5-6,0-4 12,1-4-392,2-3 380,1-2 23,7-19-17,-2 15-1956,4-9 1950,-6 22 12,-2 8-7,-2 6 1,-3 5-17,-2 6-11,-3 3-62,1 1 344,-2 8-299,0 3 2059,-2 10-2031,-1 6-11,0 4-664,-1 6 675,0 4 0,0 3 0,0 1-16,1 1 10,0-3-5,2-2 11,1-4 5,1-4-70,0-4 71,2-4-6,0-3 11,1-4-11,0-3 5,-1-4 18,-1-4 691,0-3-221,-1-2-288,2-6-110,-2-12-67,1-3 5,-1-12-16,0 1 0,0-4-326,0-7 326,2-4-6,0 8 0,1-2-971,4-22 974,-2 21 0,0 0-8,5-13-2954,0 5 2954,1 6-17,-2 7 33,-1 8-5,-2 6 199,-2 8-216,-2 5 664,-1 5-708,-1 2 3352,0 1-3359,-1 18 46,-2-1 5,-1 18 5,-1 0-10,0 5-358,0 7 375,1 3-12,0 2 11,1 2-798,1-1 770,1 0 11,0-19 1,1 0-1,1 14-5,0 8-261,2-8 278,-1-22 5,0 8 6,-2-26 27,0-3 375,0-2-200,0-2 663,0-6-820,0-2-40,-1-9-5,-2-3-17,0-4-22,-2-5 22,0-5 11,0-5-6,1-6-1472,0-4 1478,1-5-11,1 0 11,1 1 17,0 2-17,1 6 1,0 5-1,0 7-1227,0 7 1227,0 6-5,-1 8-17,1 3-17,-2 6-56,2 1 0,-2 3 11,1 3 1487,-1 5-1414,-2 9-6,0 8 12,-2 8 5,0 7 1127,-2 6-1141,3-11 0,-1 3 14,1 3 1,0 0-18,0-2 0,1 2-1639,1 5 0,0-2 1645,1 2-5,2 9-20,0-25 25,1-5 0,0-4 0,2-3-5,-2-8 288,1-3-193,0-7 3385,-2-2-3375,2-3-18,1-6-70,0-5 4,1-6 1,0-5-6,0-6-3391,0-4 3385,0-6-16,0-4-576,1-6 593,-1-5 10,2-2 12,0-1-16,-1 0 4,0 3-10,-2 5-28,0 7 38,-1-2-21,-1 17 16,-1 0 3051,0 21-3118,0 3 861,-1 5-833,-1 9 22,-1 3-27,-3 10 27,1 6-3391,-3 6 3397,0 8 16,-1 5-451,1 4 435,0 4-6,0 0-712,0 1 713,1-2 5,2-3-6,0-4 17,2-5-16,2-4-1895,0-6 1895,1-5 1904,0-5-1888,0-4 478,0-7-382,0-3 742,0-9-759,0-3 3341,0-6-3420,0-6 0,0-21-16,0 2 16,1-17-6,1 6-824,1-3 842,2-6-18,0 0 6,1 1 6,0 4-1052,-1 5 1046,-1 7-5,-1 1-12,-2 14-16,0 2-29,-1 16-16,0 3 743,-1 4-732,0 4 1179,-1 4-1157,0 7 28,0 8 6,-3 21 17,-1 11-379,2-19 1,1 0 372,-2 24-11,1-7 0,3-18-6,1-4 6,0 6 6,2-13-17,-1 2 22,2-13-6,-2-6 57,0-3-23,1-3 23,-2 0-6,1-6 701,0-2-735,0-7-16,1-6 0,0-7-12,1-6 17,1-7-5,0-5-328,0 10 1,0-1 333,4-18-1,-1 12 0,0 2 11,1 0-16,2-2 0,-6 24-6,-1 7-17,-2 5-73,0 3 12,-2 10 78,-5 14-6,1 4 6,-4 12 0,2-5-17,0 3-128,0 20-2829,2-11 2414,1 17-2776,5-29 1,1-1 2768,7 22 0,-6-17 0,1-26 0</inkml:trace>
  <inkml:trace contextRef="#ctx0" brushRef="#br1" timeOffset="95352">22516 5662 18880,'7'-44'783,"1"1"1,-4 5 0,2 8-565,5 16-85,-7 9-106,-1 2-67,-2 2 11,0 1 39,-1 4 79,0 2 33,-1 7-17,-2 5-33,-3 6 34,-8 22-28,-6 10-1111,-1 3 1054,-1-1-5,9-18 0,3-1 39,5-7 0,2 0-17,-1 7-3,3-6 1,0-1-15,3-8 1,0 3 61,1-10 78,-1-8 152,-1-1 128,0-7 913,-1-1-1142,0-5 931,0-3-1110,0-7-1,-1-3 18,-1-19-40,-1 5-6,0-16-373,1 9 374,2-3-6,-1-3 33,4-17 1,-1 16-666,4-7 689,-3 23-7,0 7 23,-1 4-23,0 7-16,-2 5-51,0 3-39,0 3 11,0 0 326,-3 10-281,-1 2 703,-4 12-698,-1 3 1,0 3-1,0 5-971,1 1 966,2 3 6,2 2 5,1 2 11,2 1 1,0 0-6,2-1 5,1 0 12,5 12-18,2-4-16,0-4 0,-2-12 0,-3-19 12,-1-4 38,-1-3 56,-1-4 1062,-1-2-311,0-1-683,2-7-102,-2-2-66,2-8 11,-2-4-6,1-8 11,0-6-218,1-6 196,2-4-406,0-5 423,1 11 0,0 0-17,4-20 2,-1 11 1,1 1-8,0-4-1407,2-7 1424,-5 26-1025,-2 6 1019,-2 6 130,-1 4-164,-1 7-28,0 3 236,0 4-214,0 7 1342,-2 2-1308,-1 9 1279,-1 5-1268,-2 5 0,1 6-5,-1 3-3392,0 22 3391,3-12-5,0 15-499,3-20 499,0-1 0,1-2-6,2-2 12,1-4-12,2-1-5,-1-5 6,1-3-1,-2-6 17,0-4 40,-2-4 10,-1-5 169,1-2-113,-2-2-21,0-4 3110,0-5-3189,0-6-17,0-6 0,0-6 5,0-6-2656,-2-4 2640,2-4 11,-2-4-337,2-4 343,1-2-1,2-2-1045,2 0 1029,2 3 17,2 3 11,0 6-6,-1 6 6,0 7-12,-4 7-5,1 7-22,-3 5-34,-1 5-84,0 2 2808,-1 8-2685,0 4 12,0 9-12,0 4 17,-1 6 0,0 6 11,-1 5 75,-1 4-80,-1 3-6,0 3-6,0 1 40,-1 1-40,2 0 698,-1-1-692,2-3-17,1-3 17,0-3-5,1-6-275,1-5 291,1-1 0,0-12 6,1-1 17,-1-12 404,-2-3-281,2-1 759,-2-9-893,0-2 303,1-10-321,-1-5 46,1-7-57,-1-5 6,0-7 11,0-4-507,0-5 507,1-2-11,1-1 0,1 0-11,2 4 16,-3 19 1,1 1-1,1-9-5,0-7 0,-2 28-5,-2 5-34,0 7-23,0 5-16,0 2-46,-9 21-3096,0-1 3226,-9 21-1939,1-4 1911,-2 4-1183,-1 5 1210,1 1-1122,1 3 1128,2 0-11,2 0 963,4-2-974,1-1-6,4-4 17,3-4-5,1 5 27,2-16 1128,1 1-1144,0-16 16,1-5 46,-2-3 2203,-1-3-2170,1 0 295,-1-5-379,1-4-11,0-8-1,0-7 1,-1-8 11,1-7 0,-1-8-451,1-3 437,-1 8 0,1-1-6,0 9 0,-1 0 0,2-11 1,0 0 19,2-15 5,2 5-5,-1 8 0,-1 7-1,0 9 12,-3 7-36,1 7 24,-2 7-83,1 3 17,-1 4 39,-1 12-1,0 2 12,0 12 0,-2 2-5,1 6 33,-1 5-34,1 3-16,0 5-68,1-10 1,0 1-1924,1 23 1831,-1-20 0,0 0-511,1 20-304,0 0-1709,1 2-2985,0-2 5691,1-26 0,0-2 0,-1 1 0,2-2 0</inkml:trace>
  <inkml:trace contextRef="#ctx0" brushRef="#br1" timeOffset="98800">23928 5927 8842,'4'-9'5097,"0"1"-4422,10-21 0,3-7-557,-1 1 470,5-9 0,-1-1 482,-2 2-79,-4 3-106,-1 3 589,-4-7-103,-4 10-996,-4 3-89,-4 13-90,-1 11-79,-1 2 97,0 3-203,1 1-17,-1 3 6,-2 3 28,-1 4-17,-3 6-3182,-1 5 3188,-2 4-739,0 5 744,-1 6-1853,1 4 1853,0 4-11,6-9 1,-1 0-307,-3 19 309,4-8 0,1 0-3,0 6-3,4-18 1,0-2 2,2 9-11,-1-3 17,1 4-6,0-13 422,0 0-422,0-16 2104,1-4-1600,0-3 377,0-3-57,0-1 2584,2-5-3274,-1-3-111,2-7 718,2-18-735,-1 1 5,3-16-28,-1 7 23,0-5 0,2-3-364,0-4 347,1 0 0,0 1 0,-1 3 0,0 4-2826,-1 6 2837,0 5-5,0 3-23,-3 11-106,0 6 73,-4 13 271,0 9-204,0 19-17,-2 2 14,-1 13 0,0 4-460,-2 9 440,0-10 0,1 1 1,-1 8-291,0 1 296,2 0 0,0-3 3,2-19 0,1-1 2,-1 13-16,0 7 11,1-18-11,-1-14 28,0 1 72,0-15 29,0-3 3287,1-2-3181,0-9-179,0-2-40,0-10 12,2-17-11,0 0 80,1-17-72,0 18 0,0-2-364,1-7 0,0 0 358,0-1 1,0 0-9,0 1 0,0 1-12,1-13 18,-2 4-12,-1 6 12,-1 6 16,-1 0-33,-1 12-112,0 5 373,0 15-351,-4 30 112,2-2 0,-3 23-11,3 14 6,2-11 125,0-14 0,1 1-134,3 2 1,1-1 2,2 19-3,0-19 0,0 0 9,5 10 5,0-3-6,-1-4-5,-1-4 6,-2 1-12,-3-8 51,-1-5 34,-3-12 5,0-7 22,-1-9-95,-1-3-5,-2-9 22,-2-22-23,2-17-1604,3 15 1,1-3 1606,2 7 1,0 1-15,2-2 0,2 1-40,3 2 1,0 2 51,6-16 5,2-7 23,-5 22-34,-5 14-79,-1 3 23,-5 13 23,-1 10 10,-2 3 29,0 8-1,-3 6 7,0 6-12,-3 6 22,0 7-25,1-8 0,0 1-123,-3 20 117,3-17 1,0-1-2105,1 14 2107,1-2 12,2-4-1222,3 8 1222,0-17 1499,2 9-1494,-2-27 6,2 0 380,-1-11-313,-1-3 2680,0-1-2652,0-8-90,0-3-11,-3-9-11,-4-20 11,0 3 1,-3-18-7,7 18 1,0 0 2297,0-22-2309,1 20 1,2-2 8,2 2 0,2 3-3,1-16 11,5-7-6,-2 24-5,-4 14-16,1 4-68,-5 11 39,0 7 17,0 4 28,-2 8 0,-1 7 0,-2 7 0,-3 6-23,-4 26-2705,2-11 2731,3-17 0,0 1-1,-1 0 1,1-2-82,-4 15 82,3-12 0,1-2 30,-1 0-33,1 2-5,4-18 38,1-6 124,1-4 3277,0-4-3384,1-8 111,0-4-139,0-7 17,2-23-33,0 6 16,2-17 18,5-7-18,3 1 0,0 1-9,1 14-13,-4 18 0,-5 9 0,1 3 0,-4 9-80,-1 3-60,0 5-168,-1 5-2481,-9 27 2789,-4 4 0,2-5 0,3-11 0</inkml:trace>
  <inkml:trace contextRef="#ctx0" brushRef="#br1" timeOffset="115879">19078 12577 19160,'0'-7'3164,"1"1"-2520,-1 6 202,0 0-829,-57 26-2328,28 4 2319,-8-4 1,0 5 2,13 11 0,7 3-8,3-11 0,1 1-16,2 5 0,0 4 0,4-2-113,5 10 0,3-1-743,1 1 1,3-2 655,5-3 0,3-4-73,0-13 1,2-2-88,2-1 1,0 0-318,22 23-766,3-4-2645,2-3 4101,-17-20 0,-3-2 0,4 2 0,-2-2 0</inkml:trace>
  <inkml:trace contextRef="#ctx0" brushRef="#br1" timeOffset="116816">20095 12886 9866,'5'-8'4884,"-2"2"-2322,-3 6 1051,0 0-3428,-61-59-198,34 43 66,-10-16 0,-1 4 402,12 27-399,3 0-6,1 2-2545,2 2 2512,2 3-17,2 3 0,2 1-5,1 1 10,2 3 330,2 1-324,3 1-22,2 2-11,2 2 22,4 1 5,5 1 46,21 12-23,1-9 2845,19 8-2856,-3-11-1269,4-2 1246,3 0 6,-1-2-17,-4-1 12,-6-2-12,-5-1-5,-9-1-6,-2 3 28,-12-5 33,-2 2 1,-14-5 466,-5 0-455,-7 1-1,-7-1-2070,-6 0 2065,-5-1-1948,-5-1 1920,-2-2-1597,-3-2 1603,0-1 11,1-1-631,-14-2 615,17-1 1148,-16-7-1451,31 2-218,-2-4-321,14 4-794,5 0-8207,3-1 9247,2 3 0,2 0 1,0 5-1</inkml:trace>
  <inkml:trace contextRef="#ctx0" brushRef="#br1" timeOffset="117189">20491 12961 18730,'22'-15'62,"-6"9"1886,-21 28-1925,-1 3-6,-2 1-6,0 1-2187,-2-1 2176,2 0 268,2-3-273,2-1 1007,3 5-974,11-1 112,1-3-123,12-6 2373,-1-9-2379,7-2 12,3-4 5,4 0 78,19-10 129,2-6-19,-24 1 0,-2-2 42,14-12 5,-13-3-28,-16 6-39,-3-1-33,-3-1-12,-4 0-22,-1 1-6,-3 0 1379,-4-9-1440,-2 9-28,-3-4-18,-3 12-4,-2 2-35,0 3-27,-2 2-225,-3 3 18,6 3-118,-2 2-937,5 9 209,2 1-482,0 9 1585,4 13 0,2-16 0,0 8 0</inkml:trace>
  <inkml:trace contextRef="#ctx0" brushRef="#br1" timeOffset="117756">21191 13026 21646,'1'-5'3299,"0"2"-2632,-1 3-661,13-1 38,-9 28-10,9-12-6,-13 24-22,-2-19-1,0 1 6,-3-3 1,-1 0-18,0-2 12,1-3-6,0-3 11,1-2 17,1-2 179,2-3 314,0-2-118,3-7-336,0-3-5,3-7-17,1-2-6,2-4 6,2-5-1,2-2 29,1-4 6,2 0-2298,0-1 2292,1-1-331,0 2 381,12-17-227,-4 16 93,6-6 11,-9 23-6,-5 10-10,3 3 10,1 2-5,2 2-12,13 11 1,-8-1 1522,10 10-1517,-12 0 338,0 4-349,-3 2 174,-1 3-174,-5 1-5,-4 0-18,-5 12-21,-9-1 38,-2-2 485,-7-8-457,2-16 52,1-3-35,1-4 12,2-4 122,1-1-44,3-2 6,0 0 38,1-8 156,0-9-261,7-15 4,0 0-32,9-4-3388,2 9 3393,2-1-6,4 2-116,1 4 1,2 2 116,20-7 2,-14 10 0,1 2-14,7 5-12,-7 8-27,-3 11 6,-8 1-29,5 11-112,-10-1 2414,-2 3-2889,-3 2-511,-4 3-895,-2 1-6706,-4-2 8761,-2-3 0,-1-12 0,0-5 0</inkml:trace>
  <inkml:trace contextRef="#ctx0" brushRef="#br1" timeOffset="118442">22961 13027 23514,'9'-42'367,"0"0"1,1 3 0,-6 9-172,-7 22 126,-2 2-254,-3 2 19,-3 2-53,-3 2-23,-1 3-5,-4 4-1,-1 5-5,-1 5 44,-1 3-55,0 4-3294,2 2 3283,-3 14 22,9-8-270,1 7 259,9-14 5,6-1 0,13 5-2167,1-8 2173,13 3 1883,-2-12-1850,17-1-5,-9-5 6,10-1 16,-17-5 157,4-8-61,-12 0 22,3-7 0,-13 1 234,-3-3-257,-3-1-10,-2-4-29,-1-2-16,-3-1-1,-1-1-22,-3 0 6,-3 2-22,-1 0-18,-2 3-5,-1 1 23,-8-1-46,4 8-27,-12 1-1,13 9-1144,-3 3 1128,7 4-328,-6 11 109,6 1-139,-5 10-186,9-5-252,3 3-419,3 2-746,9 2 2000,19 18 0,-13-26 0,11 11 0</inkml:trace>
  <inkml:trace contextRef="#ctx0" brushRef="#br1" timeOffset="118783">23575 12927 18731,'11'-47'706,"1"1"0,-2 3 0,-3 7 1788,-5 17-2191,-3 4-90,-2 4 790,-3 3-947,-1 3-50,-8 4-17,3 7 5,-8 7 6,3 10 467,-2 9-467,-2 9 1095,1 9-1137,6-8 0,2 3-795,4-9 1,0 0 752,0 13 0,1 0-56,5-12 0,1-1-42,2 1 0,2 1-1441,1 2 1,1-1 1310,2 1 1,1 2-540,2 20 0,-1 1-499,-3-14 0,-1 0 713,-2-6 1,0 2-1,-3-3-1105,-5 5 1,-4-3-228,-3 0 0,-2-1 252,-4-3 0,-2-2 496,-2-4 0,-1-3 1172,0-4 0,-2-4 1532,-21 12 617,15-25 1,0-4-135,-13-7-274,-10-14-955,21-12 753,5-8-168,5-9 286,8-5-756,8-8 68,10-6-662,1 31 0,4-3 136,10-14 1,4-1-264,-5 12 1,3 1-34,7-11 0,1 3-34,-7 16 1,1 3-23,0 1 0,1 1 3,24-18-73,-12 17 0,0 1-51,-8 7 1,1 0-85,8-3 1,0 1-526,17-3-561,1 2-1669,1 3 2918,6 1 0,-29 8 0,-1 2 0</inkml:trace>
  <inkml:trace contextRef="#ctx0" brushRef="#br1" timeOffset="121173">24867 13095 22302,'6'-40'218,"0"-1"0,-2 3 1,-9 9-135,-22 24-34,-2 1-10,-4 6-7,7 5-16,-11 8-11,10-1 5,-15 14-34,20-9 12,-2 6-11,9 1 27,6-7-16,2 5-17,6-10 17,4 0 5,3-1 6,5-2 62,12 3 5,-2-7 17,9 1 140,4-6-95,-7-5 297,17-8-141,-20-1 6,5-6 6,-12 2-22,-3 0-40,-3-1 6,-2 1-22,-3 0 178,-3-2-89,-1 5-162,-2 2-118,-2 6-45,-2 4-17,-1 2 18,-4 3 4,-3 3 7,-4 5-1,-9 13-39,7-3-664,-2 11 703,11-6 18,5 11-1,26 11 11,-4-10 1,23 0 38,5-22-3162,-9-8 3180,11-2 2,-6-15-8,-10-3 486,7-10-380,-2-14-95,-9 4-39,8-14-6,-17 15 0,-1-1 1,12-22-32,-10 15 0,0-1-8,-5 6 0,0 1-293,0-2 0,1-3 298,6-14 1,0-4 8,-2 4 0,0-1 17,0-8 0,-2 2-1,-6 13 1,-3 5-19,-4-10 16,-10 23-17,-6 19 11,-3 5-33,-16 7 11,4 4-11,-12 8 11,10 5-23,-1 5-5,0 7 2419,1 5-2405,9-4 0,1 3 11,4-8 0,1 2 0,-4 11 1,2 2-4,3 6 1,3-2-1,3-10 0,1 0-2,-1 11 0,2-1-37,10 14 22,5-6 9,6-21 0,4-2 8,4-3 1,2-1-1,0-2 1,1-2 2,0-5 0,1-5 9,21-1-6,-13-7 6,8-8 1033,-17-8-1025,0-11 0,0-4 3,9-11-301,-8 5 0,1-3 292,-6-5 1,-1-1-979,-4 7 0,-1-2 973,7-13 0,0-2 11,-7 12 0,-1 0-107,0-3 0,0 1 115,-1 1 0,-2 1 3,-1 2 1,-1-1 38,-1-3 1,-3-1-178,-3 7 1,-1 2 174,-2-26 411,-9 21-367,-7 17 1816,2 8-1911,-2 3 897,4 6-913,0 4 573,-7 12-585,3 2 12,-7 15-1,6 4-255,-1 8 267,0 10-549,2 9 518,8-27 0,1 0-1602,1 3 1,1 1 1491,0 1 1,2 1-101,1-1 0,3 2-979,6 16 1,3 0 451,-1-15 0,1-1-1491,7 13 1,2-2-2529,-6-21 1,0-3 4780,13 20 0,-14-24 0,-6-11 0</inkml:trace>
  <inkml:trace contextRef="#ctx0" brushRef="#br1" timeOffset="121607">26604 13008 21143,'8'-55'649,"0"0"1,0 6 0,-1 6-173,1 12-18,-1 6-62,-1 8-89,-2 5 951,-2 6-1085,-1 3 215,-1 3-406,3 17 23,0-2 200,3 18-206,1-4-1295,0 5 1284,2 3-34,1 3-165,-3-10 0,1 2-299,4 16 111,-4-15 1,1 0-1012,1 13-260,0 0-1535,-1 0-6627,-2-6 9310,-1-6 0,-4-17 0,0-8 0</inkml:trace>
  <inkml:trace contextRef="#ctx0" brushRef="#br1" timeOffset="122123">26966 12440 24545,'22'-27'75,"0"-1"1,24-9-31,2 62-1424,5 7 1387,-24-13 0,0 2-2,2 2 0,-1 1-4,1 3 1,-1 1 0,0 2 0,-1 1 8,-1 2 0,-1 0-8,-2 2 0,-3 1-3,-1-1 0,-3 2-12,-3 16 1,-3 0-1033,-6-13 1,-3 0 984,-3 12 1,-6-1-52,-4-16 1,-5-3-467,-3 2 1,-2-1 261,-4-1 0,-2 0-365,-3 1 0,-1-1-570,-4-1 0,-1 0 1249,-9 6 0,2-3 0,-4 2 0,-1-1 0</inkml:trace>
  <inkml:trace contextRef="#ctx0" brushRef="#br1" timeOffset="144592">4723 15379 18187,'-3'-45'500,"0"0"0,1 4 1,0 6-58,0 13 1483,1-5-1517,-1 9-23,1-3 318,0 13-440,0 3 113,0 2-282,-1 2 547,0 1-653,0 0-12,-2 2-16,-2 3 17,-3 5 16,-6 7 12,-7 7-6,-1 2 0,-1 2-1294,-17 19 1280,12-13 0,0 1 0,8-8 0,2-1-9,0 1 1,0 0-6,2 0 0,1 0-73,-11 25 12,6-3-7,8-5-295,6-5 285,7-6-12,8-6 0,7-5 18,8-5 27,6-5-90,28-5 96,-8-5 36,-14-3 1,1-2-675,21-5 660,2-5-741,0-3 764,1-3 38,-2-1 24,-2-4 16,-3-1 0,-4-3 33,-6-1 46,-4-2 38,-9 0 40,-5 0-17,-7 2-17,-5 1 1025,-4 2-1041,-5 3-29,-2 2 268,-1 2-267,-3 3-12,-1 4-10,-2 4 648,-1 3-745,-1 2 877,-6 4-921,1 5 11,-6 5-11,2 6 5,-2 4 6,0 3 1,0 2 10,3 1-39,3 3-22,4 0-6,4-1 12,2-2-12,4-4 6,5-3-1,5-4 7,6-4 44,5-5 17,5-3 11,2-3-3183,3-5 3200,-1-2-1475,3-8 1497,-2-2-65,13-18 76,-13 4 12,6-11 22,-18 9-33,-3 1 12,-5-1 71,-4-12-61,-4 12-5,-2-8 5,-6 16-1837,-2 3 1809,-5 2 1565,-2 3-1593,-4 4-16,-1 2-7,-4 3-5,-1 3 6,-2 2-811,-2 2 777,0 3-163,0 2 118,1 5 1993,-6 9-2301,6 5 67,2 2-112,9 1-134,10-6-207,2 1-161,5 0-629,4 0 968,6 0-5202,7-2 5152,7 3 1,-12-12 0,2 0 0</inkml:trace>
  <inkml:trace contextRef="#ctx0" brushRef="#br1" timeOffset="144874">5857 15286 22605,'-33'-50'314,"7"11"139,25 39-655,0 0 689,0 1-521,0 1 316,-3 2-271,1 2 550,-3 5-572,2-4 11,-1 2 356,3-4-334,1-3-1164,0 0-1435,5-3-980,0 0 3557,5-1 0,-5 1 0,1 0 0</inkml:trace>
  <inkml:trace contextRef="#ctx0" brushRef="#br1" timeOffset="145917">5782 15530 21629,'-22'26'1112,"0"1"0,-13 16-748,36-46-112,1-2-151,1-6-51,0-3-11,2-6-5,2-4 39,6-19 16,6-9-514,-7 14 1,1-1 446,-2 5 0,-1 1 9,0-2 0,0-1 16,-1-7 1,0 0-724,-2 9 0,0 0 696,2-12 0,0-1 41,0-1 1,-1 3-20,-1 11 1,-1 0 29,2-8 1,-1 2 319,2-20 11,-5 17-95,-2 4-207,-3 21-79,-2 13-122,0 5 629,-1 4-574,-2 5 1768,-8 25-1729,2 1 1,-7 21-7,4-3-3402,-2 6 3400,9-26 0,0 1 0,0 1 0,0 1-437,0 2 1,1 0 441,1-1 1,0 2-258,0 13 0,2 2 227,1-1 0,2-1 22,1-1 0,2-1-609,1-7 1,2-4 553,9 8-18,3-8 1942,15 1-2009,9-11 101,1-6 969,3-14-918,-11-12 10,1-5 46,15-21-6,-11 1 0,-14 7 0,0-3 8,-1-5 1,-1-1 2,-1-3 0,-1 0 166,0-1 0,-1 1-200,-4 2 1,-1 2 33,1-8 98,-4 3 36,0 2-94,-6 12-1,-1 3-45,-5 13 599,0 3-683,-2 4 1800,-3 3-1772,-4 6 12,-2 6-17,-3 4-6,-6 16-22,1 5 33,3 1-412,6-3 390,8-15 0,3-1-5,3-2-134,4-1 134,2-3 5,3-3-6,2-2 23,2-4 0,29-4 16,-14-7-323,22-7 341,-22-8-349,1-5 360,0-4 10,-1-3 141,-2-2-118,-2-2-5,-2 0 94,3-14-83,-9 11-1488,1-8 1482,-10 16 0,-5 4 702,0-3-640,-4 8-101,0 3 0,-3 7-28,0 7-51,-2 0-251,1 1 1790,-4 4-1824,0 2-134,-2 5-236,0 3-403,0 4-666,2 3-2214,1 2 3989,2 3 0,3-12 0,0 0 0</inkml:trace>
  <inkml:trace contextRef="#ctx0" brushRef="#br1" timeOffset="146835">7162 15349 13273,'0'-6'5836,"0"2"-2969,0 4-1724,-12-65-683,8 45-273,-3-16 1,1 4 97,4 25-94,0 3-79,0 2-303,2 0 135,-1 9 40,0 0 16,1 10 0,0 1 5,1 17-10,-1-6-1,0 13 0,-3-10-16,-1 2-3392,-7 17 3402,1-12 1,-5 12-99,4-21 121,1-4 22,0-5 29,3-7 89,2-6 118,1-3 297,2-5-370,1-3-84,-1-5 3324,0-5-3302,1-5 152,0-4-186,1-5-10,2-4-34,2-4 11,4-3 62,9-18-73,-2 14 17,6-12 0,-5 23-402,-1 5 379,-2 4-16,-1 6 22,1 0-34,-4 7-16,2 0-17,-3 6 0,1 0-40,9 3 23,-2 1-45,18 9-11,6 18 40,-6-3 383,4 13-389,-20-12-6,-3 1 0,-1 1 0,-3 0 6,-3-3 10,-1-3 35,-2-5 5,-2-4 0,-1-5 22,-1-3 51,-1-3 521,1-2-410,0-12-133,-1 2-18,0-12 12,0 3-28,0-4 17,2-2 10,2-1-27,3 0-3386,3 1 3385,1 3 18,9-5-12,-3 9-10,5-2 4,-5 10-16,-1 3 0,2 1-5,1 3 5,0 1-6,2 2 1,-1 3-7,2 4-49,8 11 38,-8-1-122,13 19-260,-18-11 141,3 10 3147,-10-8-4155,0 15-3067,-3-9 2878,-1 11-780,-3-15-1920,1-1 4161,2 2 0,-3-15 0,0-1 0</inkml:trace>
  <inkml:trace contextRef="#ctx0" brushRef="#br1" timeOffset="147217">8216 15278 14051,'2'-5'6889,"-1"2"-4374,-1 3-2447,19-12-7,-13 16 40,14-5-23,-17 18 74,0 14-63,-2 4-55,1 0-1,-3 0-21,-1-13 10,-1 0-5,-1-2 0,0-2 5,1-2 0,-1-3 12,1-3 39,1-2 112,0-4 100,1-2 522,0-1-471,1-6-112,0-1 17,-1-18-135,0 4 12,-1-13-6,2 5-6,3-1 85,8-16-12,9-2-106,2 1-12,4 7-5,-7 15-5,2 4-18,0 1-5,1 3-3408,1 1 3391,1 3 50,14 0-49,5 6-40,1 5 33,-1 7-27,-13 6-29,11 14-33,-18-3 0,-1 3-84,13 17 0,-17-14 0,-6 1-1322,-8 28-279,-7-11-1181,-2-14 1,-1 0-6882,-7 8 9333,0-5 0,6-18 0,2-7 0</inkml:trace>
  <inkml:trace contextRef="#ctx0" brushRef="#br1" timeOffset="147899">9564 15280 17501,'-12'-2'4823,"3"0"-3972,9 2 768,0 0-1625,43-39-16,-15 26-4,5-10 1,2 3-75,10 14-782,3 2 590,-12 3 1,1 0-162,19 4-1346,-19-1 1,-2 1 1148,10 8-56,-5 0-582,-8 3 599,-8 1 26,-9 1 159,-7 2-1568,-8 1 1865,-10 2 618,-9 2-428,-8-1 475,-26 11-307,11-10-25,13-8 0,0-1-861,-8 4 1233,2-2 68,4-2-6,4 0 2222,-1 2-2519,11-4-105,0 1 1878,11-6-2019,3-2 223,2 0-28,10-1-100,2-3-33,13 1-1108,4-4 968,6-3-57,6-4-252,5-4 226,-12 1 1,-1-1 76,17-8 64,-19 8 1,0-3 86,14-17 6,-16 6 190,6-25-107,-24 18 71,-6 2 0,-3 0 58,-6-9 68,-6-12 27,-5 18 29,-10-10-39,5 14-29,-6-4-38,9 18-29,2 3-22,3 5-290,2 1 206,4 5-50,3 1-74,1 1 2882,2 1-2976,1 2 877,0 3-855,3 6 454,10 18-460,3 0-259,9 16 209,-8-15 0,1 1-1513,11 18 1162,-6-3 1,0 0-373,0 11 196,-10-18 1,-2 1-1424,-3 17-2899,-8-17 1,-2-1 3743,-3 13 0,-1-3 1,2-36-1</inkml:trace>
  <inkml:trace contextRef="#ctx0" brushRef="#br1" timeOffset="148358">12333 15177 25595,'-36'-32'-28,"7"14"11,19 45-27,-1 19-215,4 7-71,0 1-252,6-4-365,5-17-571,2 0-6441,12 9 7111,1-10 0,-3-5 0,-5-14 0</inkml:trace>
  <inkml:trace contextRef="#ctx0" brushRef="#br1" timeOffset="148717">12621 14837 19602,'0'-6'3232,"0"1"-2084,0 5-1159,-63 17-2118,43-1 2118,-16-1 0,4 2 620,25 8-665,1 10 372,6-10-344,11 12-536,2-19 564,9 2 1058,-3-11-986,12-4-4,-8-1 32,7-7-3176,-11-3 3216,-2-4 230,2-12-158,-7 3-746,1-8 741,-8 5-27,-3 0 122,-5-13-173,-1 9 0,-5-8 72,-6 8-27,-7 2-157,4 5-1133,-1 7 1077,10 10-107,-4 6 23,2 3-62,-5 7-112,5 4-174,0 4-1001,2 5 425,4 2-752,2 5-2463,3 1-4694,3-1 8642,0-5 0,-1-14 0,0-6 0</inkml:trace>
  <inkml:trace contextRef="#ctx0" brushRef="#br1" timeOffset="149091">12958 15173 23429,'4'-45'278,"0"1"0,-1 5 1,-1 10-251,-1 21 1489,-1 7-1668,0 1 604,0 10-448,1 1-22,0 12-2743,3 0 2748,-2 4-1611,1 3 1623,-2 3-1511,0 1 1511,-2 2-51,-5 16 51,1-14 1503,-5 8-1503,4-22 2241,1-5-2252,3-7 3388,0-4-3254,2-5 57,0-2-107,2-4-11,2-4 38,24-31-21,9-8-1344,-5 8 1,3 0 1292,-7 8 0,0 3 3,2-2 0,-1 2-622,16-9 647,-2 4-34,0 3-5,-3 5-2327,-3 5 2326,-4 5-16,-5 5-454,13 7 443,-17 7 1444,10 8-1523,-13 19 18,-6-3 456,1 13-591,-8-5 1690,-3 3-2020,-2 5-542,-4-10 1,-1 1-2316,-2 22 3432,0-13 1,-1-4 0,1-7 0,0-1 0</inkml:trace>
  <inkml:trace contextRef="#ctx0" brushRef="#br1" timeOffset="149776">14202 15207 20616,'-2'-52'674,"0"1"0,1 4 1,-1 5-244,-1 1-95,0 9-45,0 7-61,0 7 1413,1 5-1537,0 5-50,2 4 493,-1 1-610,1 3 243,0 6-205,2 3 34,3 11-11,4 8 0,3 8 271,2 7-299,1 6-45,-4-11 1,-2 3-85,-2 5 0,0 1-752,-1 0 1,0 1 793,-5-2 1,-2-1-138,-5 18 22,-5-6-510,-3-4 634,-1-9 56,0-10-40,-5 0 174,6-16 685,-4-2-517,7-21 1388,0-5-1568,2-12-10,2-3-6,2-7 17,0-7-1478,3-7 1484,1-8 10,3-6-50,0 27 1,1-1 4,1-1 1,0 1-73,1-1 1,0-3 170,6-23 0,0 0-93,-4 23 1,-1 1-1304,6-18 0,-1 4 1320,0 9-1418,0 8 1373,1 6 927,1 5-949,3 4 0,4 5 0,21 2-11,-4 7-3,1 7 0,3 5-234,-2 6 0,0 4 245,1 1 1,-1 3-7,2 5 1,-4 2-12,-10-3 1,-3 0-18,1 1 1,-1 2-20,-1 0 0,-2 1-17,-2 0 0,-2 0 42,-2 0 0,-4 1-142,4 28-708,-10-2 769,-14-3 45,-8-3 39,-13-4 22,-6-4 11,4-15 1,-2-3-9,7-5 1,-1-2 2,-11 3 0,0-2-28,-18 3-6,-2-7-61,3-4-90,3-4 302,5-4-537,6-4-314,6-4-706,6-6-1048,7-5 2488,6-8 0,9 11 0,2-1 0</inkml:trace>
  <inkml:trace contextRef="#ctx0" brushRef="#br1" timeOffset="150216">15306 15465 26099,'-10'0'17,"3"0"280,7 0-219,6-4 51,4-3-129,3-2 34,4-4 10,9-9-16,-4 4-22,10-11 11,-8 7-12,0-3 23,8-11 40,-6 1 4,-2 0 12,-11 10-11,-10 11-6,-2 4-11,-3 1-16,-3 2-18,-4 2-33,-13 2 0,3 3 22,-12 5-6,6 4 12,-2 5-22,0 4-1,-1 4 6,2 2-3386,1 4 3380,3 1-296,3 2 274,3 1-5,5 1-29,3 1-241,10-3 1,2 2-62,7 6-171,6-4 0,7-1-367,2-16 1,4-4-600,12 4 0,1-3 120,-5-5 0,0-3-947,1-2 1,0-1 2327,23-3 0,-30-1 0,-1 0 0</inkml:trace>
  <inkml:trace contextRef="#ctx0" brushRef="#br1" timeOffset="150641">16027 15513 15269,'12'-45'619,"-1"0"1,0 4 0,-5 7-73,-9 18-217,-2 1 1392,-3 2-1538,-1 2-55,-1 3-56,-3 2-45,-2 3-6,-3 2 1,-4 4-12,-2 3 0,-2 5 0,-2 4-514,2 2 514,1 4-11,1 2-5,1 2 1416,2 1-1472,-2 11-1507,9 1 1507,2-2 945,13-6-946,7-16 1992,17 2-1936,13-7 18,2-2 4,4-7 7,-12-6 38,-1-3-16,-1-5 67,-2-3 230,8-18-135,-11 6-17,5-14 18,-14 12 2957,-2 0-2751,2-11-224,-5 13 1272,0-7-1427,-7 17-35,-2 4 0,-1 4 0,-1 4 0,0 2 0,0 4 0,-1 1 0,0 3 0,-3 4 0,1 5 0,-3 4 0,0 7 0,-1 4 0,0 5 0,-1 5-3392,1 5 3392,1 5 0,0 4-521,1 4 521,1-12 0,0 2 0,1-9 0,-1 2 0,0 7 0,-1 5 0,0-4-870,-1 3 1,0-2 794,0-6 1,0 3-1,-2 1-155,-4 9 1,-2 1 0,-1-3-197,-4 2 1,-2-3 359,4-5 1,-1 0 0,-4-13-1581,-31-20 262,21-30-1658,-1-35-6418,21 9 9981,4 1 0,4 19 1,2 9-1</inkml:trace>
  <inkml:trace contextRef="#ctx0" brushRef="#br1" timeOffset="151039">16603 15210 27158,'-6'-45'-17,"5"13"28,16 51-11,0 2 6,9 12-40,6 18-11,-8-7-396,-6-12 0,-2 1 290,-2 6 0,-3 0-79,2 21 109,-5-21 1,-3 1-56,-11-4 0,-3-4 108,-7 15 68,-16 4 107,-9-26-6,10-14 39,-10-2 28,15-12 184,-4-11-206,12 0 84,0-22-2740,14 10 2566,9-12-17,6 9-671,9-1 626,23-13-2047,-5 11 2044,-10 12 1,1 2-15,15-5-55,3 4-56,2 3 1555,1 3-1745,2 3-617,0 2 190,0 0-364,0 4-425,-16 2 1,1 1 1539,19 0 0,-7 0 0,-25 1 0</inkml:trace>
  <inkml:trace contextRef="#ctx0" brushRef="#br1" timeOffset="151391">17313 15367 26519,'4'6'62,"2"-2"-57,21 14 1,-3-5-12,2-3 29,0-2 10,9-2-16,-11-4 11,6-2 101,-5-8-34,-6 0 0,2-8-5,-8 1 0,-2-1-1,-3-2-5,0-1 84,-4-8 17,-2-2-17,-8-4-73,-8 6 6,-13 8-51,0 7-16,-2 8 22,-7 7 0,-15 18-50,8-2-990,-6 15 984,25-7-6,-5 18 23,8-5-23,-1 14-3078,12-11 3039,5-2-84,2 1-138,8-3-618,17 13 202,4-15-270,16 6-1201,-13-26 1,2-4 1645,22 6 1,-6-4 0,-22-9-1</inkml:trace>
  <inkml:trace contextRef="#ctx0" brushRef="#br1" timeOffset="151785">17975 15367 22531,'0'-4'3383,"0"1"-1927,0 3-1467,6 11 22,1 0 1,7 11-7,9 7-5,-1-7 6,8 7-12,-6-11 6,0-4 0,6 0 6,-8-7 5,4-1 6,-12-6 5,-1 0 73,3-8-22,-5-1 101,3-18-113,-8 5 96,-1-21-73,-3 17 0,-5-10 0,0 13 6,-4 1 61,-6-5-89,2 9-12,-4-1 13,-2 8-63,2 5 0,-4 1 0,4 4 0,0 3 0,0 2 0,-1 4 0,0 2 0,1 3 0,0 4 0,0 2 0,-4 19-35,2 11-1118,1 5 1041,6 2-50,7-14-62,1-1-67,3-2-1055,7 10 697,-1-15-1877,15 14-1305,-7-25-5591,7 1 9422,-9-12 0,-5-7 0,-4-2 0</inkml:trace>
  <inkml:trace contextRef="#ctx0" brushRef="#br1" timeOffset="152257">19585 15153 13230,'7'-45'1047,"-1"-1"1,0 6-1,-2 6 2095,-2 8-2682,-2 10 1268,0 6-1543,-1 5 758,-1 3-909,-3 3 3369,-3 4-3380,-5 7 10,-21 24-22,4 0-1230,7-9 1,-1 2 1230,-12 21-4,17-23 0,1 3-1288,-5 15 0,2 3 1280,6-10 0,2 0 3,-2 13 0,3 0-227,7-14 0,2-2 210,2 0 0,3 1-129,5 11 1,5 1-419,4 0 1,2-1-478,1 0 0,2-2-475,3-5 1,0-3 1512,-2-10 0,-1-3 0,1 2 0,1-2 0</inkml:trace>
  <inkml:trace contextRef="#ctx0" brushRef="#br1" timeOffset="152856">20870 15304 18151,'-5'-5'4330,"0"1"-3608,5 4 141,0 0-617,-62-43-83,38 29-1520,-13-10 0,0 2 1441,17 17 631,-13 3-665,6 1-33,-10 4-11,13 2-6,0 5-2083,2 1 2072,3 1 241,3 1-258,4 2-200,2 0 217,4 2 5,3 9-5,5-5 2136,12 19-2091,2-15 819,11 9-831,-1-9 11,4-2 1,1-1-28,11 7-9,-8-7 0,-1 0 3,3-2 6,-2 0 235,-6-2-258,-4-2-6,-6-1 1,-7-3 11,-4-2 16,-5-2 18,-9 4 27,-3-5 1,-11 3 10,-2-5-10,-6-1-1,-3-3-11,-3 0-11,-1-2 136,-1-2-158,2-2-40,-11-9-67,15 1-212,-4-7-921,20 4-222,6-3-1513,6-1 2969,11-2 0,-5 10 0,4 0 0</inkml:trace>
  <inkml:trace contextRef="#ctx0" brushRef="#br1" timeOffset="153224">21337 15353 23416,'-40'11'0,"-1"1"0,0 3 0,8 2-17,15 7 6,-1 10 0,10 1-6,5-8-3901,6 7 3912,6-14 1287,6 0-1298,4-2-17,17 4 29,-5-8 10,12 1 18,-11-10-1,-2-2 17,-1-2 56,-4-3 45,-4-3 40,-4-4 979,-3-2-946,-4-3-12,-3-2-16,-3-2-22,-2-3-46,-5-2-33,-1-3-11,-6-2-17,-2 0-17,-1 0-1809,-2 2 1792,1 2 2223,-7-1-2234,7 9-16,-3 2 132,11 9-206,1 3-72,3 0-28,0 2 3308,2 1-3488,-2 3-817,0 10 190,2 0-610,-1 11-2179,4-3 3775,4 6 0,-2-13 0,1 0 0</inkml:trace>
  <inkml:trace contextRef="#ctx0" brushRef="#br1" timeOffset="154944">21311 15553 22123,'-5'-46'636,"1"0"1,0 0-1,1 8-294,2 19-40,1-4 208,0 6-280,0 5-45,0-1 78,0 7-201,0 4-174,0 0 78,-1 11 40,0 0-1,-3 11 1,0 1-3393,-2 5 3393,0 2-1593,-2 3 1587,1 0-547,-1 14 558,4-12-220,1 8 226,4-17 2205,3-1-2211,4-4 6,3-2-854,3-2 870,1-3-1473,4-3 1501,2-2-53,17-4 53,-7-2 12,12-6 6,-12-2-29,-1-3 51,-1-3-1,-1-1 12,-3-4-5,-1-2 1329,-1-2-1324,-3-3 106,3-16-112,-9 11-1553,1-11 1554,-9 17 36,-3 3 59,-2 0-129,0 9-1,-1 0 1977,-1 9-2060,0 1 670,0 1-710,-1 2 3398,0 2-3363,-3 3 16,-6 19 0,3-6 0,-9 26 0,8-20-543,-1 11 537,1-11-266,-4 10 272,1-8-11,-12 15 16,7-19-10,-6 3-1,-4-6 12,6-8 11,-8-1 11,9-8 505,0-2-488,-10-8-22,7 0 5,-5-8-17,9 1 6,2-2-1,-5-13 282,0-9-292,2-2-1792,4-5 1797,6 11-17,4-1 1,0 0 22,3 4-1,1-7-4,1 5 4,0 0-4,1 12-7,0 9-5,1 8 1786,-1 2-1982,1 1 180,-1 8 21,0 0-5,2 9 0,0 1 6,0 4-1,2 16-10,0 7 5,1 2 0,0-1-6,3-4-3397,1-11 3397,4 5-948,7-8 948,-4-9-145,10 4 156,-6-13 7,2-2 4,1-3 7,0-2 2849,10-5-2811,0-8-16,0-2-22,-6-5 10,-10 0 1381,0-2-1370,5-19-38,-4 4 11,4-15 11,-1-4-54,-7 15 26,3-7 23,-8 23-1,-3 5-5,-2 5 11,-2 5-11,0 3-6,-2 2 154,0 2-249,-3 1-17,1 1-39,-3 2-84,-1 3-162,-1 3-202,0 3-263,-2 3-376,2 2-828,3 2-3396,2 2 5451,4 5 0,-1-13 0,1 0 0</inkml:trace>
  <inkml:trace contextRef="#ctx0" brushRef="#br1" timeOffset="155556">22063 15483 25802,'3'-5'-11,"1"6"17,0 17 11,0 4-6,1 1-6,-1 1-5,0 2 0,0-1-5,-3 0 22,0 0-17,-1-2 0,0 0 11,-1 4-6,0-8-5,-2 2 12,0-13 32,1-2 276,0-2 116,1-4-268,0-2-72,-1-2 38,0-11-84,1 0 12,-1-8 0,2 1 27,1-3-22,4-3-11,2-3 56,11-19-72,-2 9 4,4 2 1,0 1-11,1 3-1283,12-15 1266,-18 34-23,-1 4 17,-1 3 1,-1 2-7,0 4-22,1 1 12,1 3-1,1 3 40,11 12-51,-6 1 0,6 11 6,-7-2-6,2 18 0,-6-9 1,0 11 257,-9-15-269,-4-1 5,-4-1-5,-4-1-289,-3-2 305,-2-3 7,0-5 10,2-4 12,1-6 11,2-3 11,2-3 101,0-4 867,1-3-968,-2-4 325,2-11-325,0 0-11,1-9 0,5 3-526,2-4 531,4-2-3211,4-2 3211,4 0-947,2 2 937,2 3-541,1 4 546,1 5 241,-2 4-258,9 1-17,-7 7 40,5 2 2574,-7 6-2603,0 4 1338,0 4-1349,10 14 969,-9-1-1098,-4 8 1,-2 3-129,-4 5-538,2 23 56,-14-27-493,-5 1-1221,-2-1-7253,-3-2 9712,2-6 0,2-11 0,3-7 0</inkml:trace>
  <inkml:trace contextRef="#ctx0" brushRef="#br1" timeOffset="156123">23614 15688 18632,'2'-5'4163,"-1"2"-1542,-1 3-2341,9-63-34,-7 43-137,3-15 1,-1 3 63,-6 25-55,1 1-51,-3 3-33,1 1-23,-2 1-28,-3 4 12,-5 3-1,-3 5 6,-5 4-6,-2 5-16,-9 15 5,1 8 6,14-15 0,2 0-592,-3 17 598,10-6-6,10-14-1,6-1-4,5-3 10,9-2-174,16 1 197,-6-7-17,12-2-3129,-15-8 3157,0-4-72,-2-3 111,-3-5 11,-3-4 6,-3-5-11,-2-4 389,-2-3-389,-4-4-11,-3-5-1,-3-3 151,-2-2-72,-7-15-67,-2 14-34,-8-7-5,-1 20 16,-18-3-44,6 10-6,-13 0 3341,11 11-3352,1 4-17,3 3-17,5 2-39,2 6 108,3 4-203,2 6-101,2 4-812,1 16 207,6-5-3695,5 11 2944,8-9-4703,23 15 6103,5-8 1,-5-7-1,-9-15 1</inkml:trace>
  <inkml:trace contextRef="#ctx0" brushRef="#br1" timeOffset="156466">24384 15567 14334,'0'-49'843,"1"0"1,0 5 0,0 4-283,0 3-80,0 6 1365,1 8-1297,0 1-420,-1 10 999,1 2-1145,-2 8 2257,0 4-2262,0 5 22,1 5 11,1 10 6,5 30 5,-1-3 1254,-1-14 0,1 4-1271,1 7 1,0 2-1060,-1-9 1,0 0 1061,2 15 1,-1 0-18,-2-11 1,-1-2-9,0 3 1,-1 1-21,-1 3 1,0 0-23,0 1 0,-2 0-22,-2 1 0,-1 0-28,0 0 0,-2 0-71,-2-2 1,-2 0-82,0-2 1,-3 1-533,-5 11 1,-3-1 369,6-17 0,0-2 81,-5 8 1,-1-5-96,-2-6 202,1-15-6,-9-24 67,0-29 180,-1-8-69,17 11 1,2-2 202,-1-21 21,5-5 80,4-3-87,4 30 0,3-2 157,5-14 0,4-2-54,6-2 1,2 1-163,-1 0 0,4 0 11,8-6 1,1 5-93,-13 22 0,1 2-25,15-14 0,0 2-56,8-1-17,-13 15 0,-1 3-364,14-5-644,1 3-2365,2 3 3457,6-1 0,-25 11 0,-1 0 0</inkml:trace>
  <inkml:trace contextRef="#ctx0" brushRef="#br1" timeOffset="157527">25784 15680 20515,'34'-47'935,"-1"1"0,-2 3 1,-5 3-90,-4-8-152,-7 5-173,-3 1-369,-9 18-63,-8 12-44,-15 6-34,-1 4-5,-13 2 5,-16 9-11,10 1 0,-15 9 11,19-1-22,3 2-6,3 3 0,5 1-22,0 13 22,10-10-3403,3 16 3420,13-20-1222,6 3 1216,6-10-344,17 2 361,-3-7 6,12 0 50,4-8 51,1-8 61,10-10-62,-17-2 2611,-6-7-2510,-8-8-1600,-7 6 1483,1-11 11,-8 12 418,-2 2-396,-3 5-5,-1 4-28,-2 3-6,0 5 12,-1 2-191,0 3 50,-6 10 45,1 0 3381,-7 10-3392,-1 10-28,0 2 28,2 3-11,4-4 0,6-9 5,5 0-22,4-1 45,19 7-6,0-8-3,2-5 1,3-2-3,9-1 5,16-2 28,-2-14-712,-14-3 696,8-10-7,-19-2 24,-3-5-12,-4-5-12,-2-5 1,-8 2 0,-1-1-6,6-24-6,-8 19 1,0-4 2,-1-4 1,-1-2 10,-1-2 1,0-2-1057,-2 10 0,0-1 0,0 3 1056,-1-8 1,0 4 5,-2 7 1,0 3 119,-2-9 6,-4 11-67,0 6-100,-3 15 464,3 9-454,-1 7 3404,-1 5-3393,-3 8-5,-3 7 12,-3 8-270,3-1 1,-1 4 262,-1 7 1,1 2-4,-1-1 1,0 4-3,3 1 0,0 5 0,3-6-1025,2-8 1,2-2 1021,-3 22 0,3-3-8,9-5-40,5-5 35,8-7 4,4-5-4,20 3 10,-7-13 398,14 1-426,1-14 40,-13-5 5,21-11-11,-27-5 1210,23-22-1194,-24 2-4,11-18-7,-14 1-1411,0-8 1406,-14 23 0,-1-1 5,-1-1 1,1-2-6,-1-1 0,0-1-3,-1 0 1,0-2-485,3-15 1,0-2 491,0 0 1,-2 0 1,-2 13 1,-1-1-1,0 2 15,0-12 1,-2 4 5,-3 12 0,-2 4-5,-2-9-12,-4 19-6,-2 15 681,1 6-691,-3 1-1,1 6-5,-3 5 5,-14 20-1543,5 0 1549,-9 19-6,13-13 1,3 2 74,2-5 1,1 0-79,-3 14 1,2 0-3,5-7 0,2-1-17,0 2 0,2 2-129,2 16 0,3 3-179,4 0 0,2 0 42,-1-1 0,2-2-126,3-7 0,2-4-2232,8 11-1036,-7-24 0,1 0 3688,12 16 0,-5-9 0,-12-21 0</inkml:trace>
  <inkml:trace contextRef="#ctx0" brushRef="#br1" timeOffset="157799">27567 15053 20235,'1'-4'3876,"-1"0"-2011,0 4-1837,-9 31-11,5-3 11,-7 30-289,8-8 269,2-10 1,0 1-966,0 21 926,1-21 0,1-1-165,2 14-291,2-5-589,0-3-1551,-1-5 2606,-3 2 1,-1-22 0,0-1 0</inkml:trace>
  <inkml:trace contextRef="#ctx0" brushRef="#br1" timeOffset="158507">24797 15105 23237,'-12'-24'286,"1"4"-236,1 19-11,-2 1-5,-3 0 5,-1 0-5,-2 1 5,1 1-6,-11 6-16,8-1 6,-10 5 27,8-2-16,-3 3 10,-2 1 7,-1 2-242,0 1 242,0 1 16,-8 9-50,10-6 11,-4 5-23,14-8 1,3-1-1,-1 6 7,6-5-7,0 3 1,6-7-17,1-1 11,1 1 16,0 2 1,0-3-73,3 6-67,0-7-874,6 8-963,-1-9 1960,5 6 0,-6-10 0,-1-1 0</inkml:trace>
  <inkml:trace contextRef="#ctx0" brushRef="#br1" timeOffset="159399">27758 14662 19568,'-21'-26'294,"-1"1"1,-12-15-155,34 37-51,0 2 2321,0-1-2410,5 5 950,1 1-928,18 12 6,14 12-20,-8-7 1,2 2-171,5 6 0,1 1 165,-6-5 0,-2 1-3,0 0 0,-3 1 6,8 15-12,-5 4-3,-12-10 1,-1 4-9,-2 6 1,-3 4 19,-2-6 1,-2 4 0,0-2-724,-1 14 0,-2-1 720,-2 4 0,-2-3 19,-2-15 1,-1-2-331,-1 1 1,-2 0 313,-1-1 0,-3-1 2,-2-2 1,-4 2-18,-2-5 1,-5 2 0,0-3-20,-5 7 1,-3-2-306,3-6 0,-1 2 0,-3-2-809,-2-1 1,-2 0-1,1-2 942,-9 10 0,0-2 0,5-4 0,3-3 0,-3 3 0</inkml:trace>
  <inkml:trace contextRef="#ctx0" brushRef="#br1" timeOffset="169253">22615 7566 17315,'5'-48'892,"0"-1"1,0 5-1,-1 4-242,-1 8-5639,-1 1 5544,1 1-1127,0 4 1008,0 3 1404,0-3-1510,0 9-39,0-2-49,-3 11 27,2 3 2044,-2 2-2571,0 2 3589,0 7-3342,1 2 39,0 9-6,2 4-3403,-1 7 3398,1 4 11,0 6-11,0 3 0,0 2-6,-1 2-2082,1 1 2076,-1 0-10,0 16-57,0-17 56,-1-10 1,0-1 2349,0 0-2338,0 8-1,0-20 18,0 0 16,0-10 34,-1-1 3355,1-9-2839,-1-1-115,3-8-401,-2-1-51,2-10-3391,-1-3 3397,1-3-2285,0-6 2279,2-3-140,1-22 140,0 10-728,-2 6 1,0 0 717,0-4 10,1-10 1456,-3 26-1394,-1 0 2140,0 11-2263,-1 4 185,0 8-326,0 4 3522,-4 17-3348,1-3 6,-4 17-3386,1-3 3380,0 3-5,-1 3 11,-1 3-11,-1 19 11,2-14-11,0 13 0,3-4 16,2-14-5,0 8 0,2-21 3387,0-3-3387,0-5 0,0-5 61,0-1 146,0-6 73,0-3-140,-1-13-106,-2-14 11,-2-21-26,1 16 1,0-3-6,0-6 0,0-1-9,1 7 1,1 0-281,0-2 0,1 2 297,1-15-22,0 2 0,1 3 12,0 6-18,3 5 17,-2 6-3198,1 7 3209,-2 6-11,1 4-61,-1 5-269,0 2 235,-1 21-1800,0-2 1890,1 19 1170,0 14-1198,0-8-736,0 18 753,-1-16-57,0 3 51,-2 16 16,1 0 2052,0-1-2052,1-12 1309,0-22-1314,0-4 1260,0-3-1176,0-8 148,0-4-59,1-6 543,-1-2-520,1-9-3537,-1-12 3363,0-7 17,-4-26-489,1 14 462,-2-17-1,2 11 6,0-3-15,1 12 1,0-1 8,1-19-8,-1 22 0,1-1 19,1-19-16,-2 21 0,1-3-6,0 23 0,-1 6-40,1 5-27,0 3-118,-1 1 107,1 3 44,-2 6 40,-3 19 5,0 0 3164,-4 15-3164,-4 13 0,5-10-11,1-16 0,1 1-6,0 1 1,1-1-1062,-4 18 1061,4-19 1,0 1-18,-2 27-85,3-6 103,1-1-427,3-15 449,0-20-17,1-5 11,0-4 1667,0-4-1606,0-3 132,0 0-3,1-5 405,1-3-589,0-7 5,2-6 1,-1-6-23,1-7 17,0-5-6,1-6-386,-1-2 364,2-3-1227,-1 1 1244,0 0-2816,2-10 2816,-3 19 22,2-14 11,-4 26-33,1 5 201,-3 10-224,1 10 554,-1 1-587,0 10 55,2 12 1,-1 6 2707,3 10-2724,-1-5-76,1 3 104,3 18-23,3 6-16,-1-1-957,2-7 985,-4-18-12,0-2-259,-1-4 254,0-2 583,0-2-560,-1-8 164,-1-3-41,-2-8 1114,-2-3-1165,0-7 297,0-12-359,0-3-11,0-12-16,-2 2 5,1-5 11,-1-23-3409,1 14 3409,1-17 1,0 10-319,1 17 319,0-4-7,0 23 1,0 6 5,-1 4-33,1 4-158,-1 1 3362,-1 6-3227,0 3 511,-1 7-471,-2 5-1,0 6 1,-1 5-1645,-1 3 1639,0 2 5,0 2-16,-2 17-6,1-13 22,0 13-283,2-20 295,1-3-2745,1-3 2739,0-6-5,1-3-315,0-5 348,1-4 997,0-4-879,0-3 240,1-2-257,0-11 3087,0-1-3205,-1-11 6,-1-16 0,1-17-113,-1-4 101,1 26 1,2-2 25,1-1 0,1 1-20,1-19-3,0 21 1,1 0 8,1-4-17,0 7 11,-2 7-11,-1 7-34,-1 6-11,-1 5-89,-1 3 84,0 6-2653,-1 6 2703,0 7-12,-2 6-241,0 5 242,1 5 33,-2 3-16,1 3-1,0 1-10,1 0-7,0 0 24,1-1-18,0-3 6,3 10-34,0-15-290,1 5 330,1-17-12,-1-4 1,1-4 3105,-2-3-3106,0-5 384,0-1-300,0-2 6,2-8-50,-2-2 491,3-8-513,-1-6-1549,1-5 1554,0-7-6,1-6 0,0-3 0,1-2-33,-1 1 33,0 4-12,0 6 7,-2 7-1,-2 9 6,0 7-5,-2 6-12,0 4-167,0 1 1689,-2 7-1538,0 1 0,-6 18-12,1-3-39,-2 12-112,3-5-179,1 5-602,1 3-115,1 5-930,2 2-4083,1 1 5273,3 6 1,-2-25-1,2 0 1</inkml:trace>
  <inkml:trace contextRef="#ctx0" brushRef="#br1" timeOffset="211943">24698 9332 12057,'3'-7'4929,"-2"1"-3764,-1 6 2268,0 0-3433,24-57-45,-19 43 29,18-41 66,-23 64 23,0 3 0,-2 9-3409,-1 2 3392,-1 5-1511,-2 4 1506,-2 5-185,-7 22 164,6-28 1,-1 3-20,-2 7 1,0-1-6,2-8 0,1-3-6,-8 21-1704,9-20 1732,0-3 1175,1-3-1170,2-4-653,0-2 636,2-4 296,0-2 259,1-6 1968,1-1-1973,1-5 934,0 0-1287,1-5 3246,1-2-3386,3-17-12,3-11-49,0-4-1608,2-7 1596,-2 8 22,3-3-268,-3 9 1,0-1 267,5-18-13,-5 19 0,1-1 24,6-21 68,-2 9 17,-1 2-62,-6 19-95,-4 15 1474,-2 7-1508,0 2 0,-1 4 40,-1 3 44,-2 7-11,-3 6 39,-6 22-39,1-6-949,-3 16 937,4-10 12,0-2-757,2 2 757,1-2-2628,2-3 2628,0-4-1462,3-3 1457,0-5 671,1-4-672,1-3 1,0-5 420,1-2-365,0-4 2456,0-3-1756,0-2 2180,-1-11-2897,-1-10-16,-1-5-23,0-9-5,0 4 11,1-6 6,0-3-784,2-5 772,1 10 1,0 0 11,2-18 2,-1 19 1,1-1 13,4-20-11,-2 17 23,2-4 11,-4 22-12,0 5-10,-2 5-40,-1 4-22,0 2-23,0 1 799,-2 7-748,1 1-17,-2 9 17,-1 16 0,0-3 16,-1 16-16,1-9 11,0 2-5,0 2 16,-1 0 17,1 0-17,1-3-469,1-2 458,-1-4-22,2-3 22,-1-4 0,1-3 0,0-5-12,0-3 12,1-4 17,-1-1 50,0-5 34,1-1 213,0-2 362,-2-8-653,0-1-23,-1-10 11,-1-17 6,1-16-23,2-5-5,5-6 27,4 20 1,1 1-564,5-11 550,-1 8 0,0 2-15,3 4-3195,-2 6 3230,-5 14-51,-6 14-23,-2 2-21,-1 3-12,-1 8 452,0 3-335,-3 27-33,0-5-3,0 1 1,0 4 1341,0-3 0,0 1-1342,-1 9 1,-1 1-7,3-10 1,-1-1 2,-1 25-10,3-24 21,1-4-3162,0-3 3157,1-2-890,0-4 895,0-4 23,0-1-16,0-8 21,0 0 527,0-8-269,0-2 2720,0-5-2949,1-4-51,-1-8-11,1-5-1945,-1-6 1957,2-6-12,3-26-2269,1 11 2269,-2 15 0,0-1-313,3-14 324,2 2-1420,0 2 1414,0 7 1416,3-4-1432,-4 11 11,0 3 2102,-5 15-2142,-2 9 279,-1 3-289,-1 8 3431,-1 3-3381,-1 9 17,-1 5 5,-4 21-3403,2-5 3376,-3 17 16,2-15-169,0 0 158,1-1-352,1-3 335,1-4 11,1-2 6,2-4 6,0-4-6,1 3-11,0-10 16,0 0 68,0-11 3167,0-3-3105,0-2 277,0-6-367,-2-4 484,0-8-517,-3-20-24,0-18-1220,0-4 1232,3 26 0,0 0-6,1-17 17,0 1-2983,1 2 2983,1 6 0,0 4-319,1 7 308,0 5 6,1 6-1,-2 5 727,0 4-788,0 5 3226,-1 4-3226,0 15 51,0 2-6,0 15-12,0 3 23,0 5-5,0 6-1718,0 3 1723,0 0 0,1-1-534,-1-3 545,0-4-16,0-4 10,0-3 1,0-2-1,-2-3 12,0-4-22,-2-1 27,-1 0-5,2-8 5,-2 0 2137,4-10-2080,0-3 797,1-1-752,-2-17-102,1 1-11,-2-19-5,1 1 5,0-7-28,1-6-2422,1-5 2444,2-2 18,2-2-1283,0 17 1,1 1 1287,3-16-17,-3 20 0,-1 1 6,1-3 6,-1 5-7,-2 4-4,-1 6-1,-1 6 1639,0 3-1661,-1 6 3358,-1 2-3403,-4 13 45,-2 2 0,-4 13 11,-1 2 11,-2 5-11,-1 3-1334,0 3 1334,2 2-11,2 2-469,2-1 469,2 1-6,3-2-44,2-1-399,9 15-223,2-13-621,7 11-2483,0-15-6044,1-5 9313,-3-5 0,-5-13 1,-4-6-1</inkml:trace>
  <inkml:trace contextRef="#ctx0" brushRef="#br1" timeOffset="402161">14418 6653 24575,'24'0'0,"5"0"0,5 0 0,2 0 0,-2 0 0,5 0 0,11 0 0,7 0 0,-25 0 0,0 0 0,4 0 0,0 0 0,0 0 0,0 0-3392,1 0 0,0 0 3392,-2 0 0,0 0-2269,5 0 1,0 0 2268,0 0 0,1 0-1517,7 0 0,1 0 1517,2 0 0,2 0-1015,1 0 1,1 0 1014,0 0 0,0 0 794,0 0 0,0 0-794,4 0 0,-2 0 0,-6 1 0,0 0 0,6 0 0,-1 1 0,-8-1 0,-1 1 0,-1 1 0,-1-1 0,2 0 0,0 0 0,-3-1 0,0 0 0,3 1 0,0-1 0,2-1 0,-2 0 0,-6 0 0,-1 0 0,-2 0 0,0 0 0,3 0 0,-1 0 1407,-4 0 1,1 0-1408,5 0 0,1 0 2105,-4 0 0,0 0-2105,1 0 0,1 0 3147,2 0 0,1 0-3147,1 0 0,0 0 128,1 0 0,-1 0-128,-4 0 0,-2 0 0,3 0 0,-1 0 0,-5 0 0,0 0 0,0 0 0,0 0 0,0 0 0,0 0 0,0 0 0,0 0 0,2 0 0,2 0 0,1 0 0,2 0 0,2 0 0,0 0 0,4 0 0,-1 0 0,1 0 0,-1 0 0,-5 0 0,-1 0 0,-3 0 0,0 0 0,1 0 0,-1 0 0,-3 0 0,1 0 0,23 0 0,1 0 0,-17 0 0,0 0 0,14 0 0,1 0 0,-13 0 0,-1 0-730,5 0 1,0 0 729,-3 1 0,0 0 0,-3 1 0,-3-1-88,-8 1 0,-2 0 88,29 4 0,1 0 0,-29-2 0,0-1 0,1 0 0,-1 0 0,3 0 0,0-1 0,1 0 0,-1 0 0,0 0 0,0-1-2546,3 1 1,-1-1 2545,23 0 0,-19 1 0,3 0 0,4 1 0,1 1-1733,-4 0 1,-1 1 1732,3-1 0,0 0-189,-7-1 1,0 0 188,8 0 0,1-1 0,4 1 0,-1-1 1569,-1 1 1,-2-1-1570,-6 0 0,-3 1 0,-3-1 0,-1 0 0,3-1 0,0 0 0,7 2 0,1-1 0,5-1 0,1 1 0,3 1 0,1 0 0,1 0 0,-1-1 0,0 0 0,-1 0 0,-2 0 0,0 1 0,-6-2 0,-1 1 0,1-1 0,-1 1 2930,-5-1 0,-1 0-2930,0-1 0,-1 0 476,0 1 1,-1 0-477,-4 0 0,-2 0 918,3 1 1,-1-1-919,3 0 0,0 1 0,5-1 0,1 0 0,-4 1 0,-1-1 0,-4 0 0,-2 0 0,19 2 0,-10-3 0,4 0 0,-2 0 0,-3 0 0,-3 0 0,-4 0 0,-1 0 0,-1 0 0,-3 0 0,0 0 0,0 0 0,21-5 0,-4 0 0,-15 0 0,1 1 0,22-3 0,-20 3 0,1 0 0,25-2 0,-1-1 0,-9 2 0,-12 2 0,0-1 0,-2 0 0,-4 0 0,-3 0 0,0 0 0,-3 0 0,-4 1 0,1-1 0,-3 2 0,3 0 0,1 0 0,2 0 0,1 0 0,-1 1 0,-3 0 0,-5-1 0,0-1 0,0 0 0,1-1 0,2 0 0,0 2 0,0-2 0,-1 2 0,0 0 0,-3 1 0,1 1 0,-2-1 0,1-1 0,0 0 0,-1 1 0,-2-1 0,2 1 0,3-1 0,-1 0 0,-1 2 0,-4 0 0,1 0 0,0 0 0,2 0 0,1 0 0,-1 0 0,2 0 0,2-2 0,0 0 0,-1 0 0,2-1 0,-2 1 0,5 0 0,6 0 0,10 2 0,2 0 0,5 0 0,-1 0 0,-3 0 0,17 0 0,-25 0 0,9 0 0,-24-1 0,-3-7 0,-7 5 0,-6-4 0</inkml:trace>
  <inkml:trace contextRef="#ctx0" brushRef="#br1" timeOffset="404869">14185 5320 24575,'11'-7'0,"3"4"0,31 0 0,2 3 0,-9 0 0,4 0 0,2 0 0,2 0-1210,7 0 1,3 0 1209,-14 0 0,1 0 0,2 0-1191,8 0 0,1 0 1,2 0 1190,3 0 0,1 0 0,2 0-1074,-7 0 0,2 0 0,0 0 0,0 0 1074,-1 0 0,-1 0 0,0 0 0,0 0 0,1 0 0,1 0 0,-1 0 0,1 0 0,1 0 0,1 0 0,-1 0 0,2 0 0,0 0 0,2 0 0,0 0 0,1 0-676,-4 0 1,2 0 0,0 0 0,1 0 0,-2 0 675,-2 0 0,-1 0 0,0 0 0,0 0 0,-1 0 0,-3 0 0,-1 0 0,0 0 0,-1 0 0,0 0-200,10 0 1,-1 0-1,-1 0 1,-1 0 199,-4 0 0,-2 0 0,0 0 0,0 0 0,3 0 0,-1 0 0,1 0 0,-2 0 0,-2 0 0,-1 0 0,0 0 0,-1 0 0,9 0 0,0 0 0,-3 0 0,-6 0 0,-3 0 0,0 0 0,-2 0 0,-1 0 0,0 0 330,18-1 1,-1 0-331,-3-1 0,0 1 0,2-1 0,0 1 0,-4-2 0,0 1 0,-2 0 0,0 0 1049,-2 0 1,-2-1-1050,-1 0 0,-3 0 0,-7 1 0,-2 0 2065,-3 0 1,0-1-2066,27-2 0,-27 2 0,0-1 1310,4 1 1,0 0-1311,2 0 0,0 0 0,2-1 0,0 0 0,-2 0 0,-1 1 0,2 0 0,0 0 0,-4 1 0,-1 0 0,28-1 0,-4 0 1914,0 1-1914,-26 2 0,1 0 349,0-1 0,1 0-349,2 1 0,-1-2 0,1 0 0,0 0 0,0-1 0,0 1 0,3-1 0,0 0 0,-2 0 0,1-1 0,0 0 0,1 0 0,-4 0 0,-1 0 0,0 1 0,0-1 0,0 2 0,1 0 0,0 1 0,2-1 0,4 0 0,1 0 0,-1 0 0,1 0 0,-1 1 0,1-1 0,0 1 0,1 0 0,-1 1 0,0-1-2903,2 0 0,-1 0 2903,-3 0 0,-1-1-1765,4 0 0,-1-1 1765,-1 0 0,0-1-268,2 1 1,0-1 267,0-1 0,1 0-1260,-4 0 1,0 0 1259,0 0 0,0 1 0,0 0 0,0 0 1179,2 0 0,-1 0-1179,0 0 0,-1 0 0,0 0 0,0-1 0,-3 0 0,0 1 0,0-1 0,1 1 0,2-1 0,2 0 0,2-1 0,0 0 0,2-1 0,0 0 0,-4 1 0,-1 0 0,1-1 0,0 1 0,1-1 0,-1 1 0,-2 1 0,1 1 0,16-3 0,-1 1 0,-21 4 0,0 0 0,14 0 0,-1 0 0,14 2 2009,-31 0 0,3 0-2009,10 0 0,0 0 0,-11 0 0,-1 0 0,14 0 0,-1 0 784,10 0-784,-3 0 0,-11 0 0,-5 0 0,7-2 0,3 0 0,5-2 0,0-1 0,-4 2 0,-1 1 0,10 2 0,-15 0 0,10 0-2113,-19 0 2113,-1 0 0,-2 0 0,3 0 0,-2 0 0,2 0 5349,-6 0-5349,-3 1 4331,-1 1-4331,-1 1 0,4 0 0,-1 1 0,1 0 0,-2 0 0,0 0 0,5-2 0,-9 1 0,7-2 0,-10 1 0,1 1 0,2-1 0,-2-1 0,-1 2 0,0-1 0,-1 2 0,0-1 0,-3-2 0,-2 1 0,0-1 0,1 0 0,1 1 0,0 0 0,-1-2 0,-2 0 0,0 0 0,-1 0 0,-1 0 0,0 0 0,1 0 0,0 0 0,2 0 0,0 0 0,-1 0 0,1 0 0,4 0 0,-6 0 0,4 0 0,-6 1 0,1 0 0,1 1 0,0-1 0,-1-1 0,1 0 0,0 0 0,-1 0 0,1 0 0,-2 0 0,2 0 0,0 0 0,4 0 0,-3-2 0,3-6 0,-4-7 0,-2-7 0,-3 8 0,-2 3 0</inkml:trace>
  <inkml:trace contextRef="#ctx0" brushRef="#br1" timeOffset="406460">23862 6865 24575,'14'0'0,"-2"0"0,2 0 0,2 0 0,2 0 0,6 0 0,8 0 0,4 0 0,7 0 0,4 0 0,1 0 0,-1 0 0,-15 0 0,1 0 0,15 0 0,-11-1 0,1 0-3392,-3-1 0,-1-1 3392,1 0 0,0-1 0,1-1 0,0 1-258,-2-1 1,-1 0 257,1 1 0,0 0 0,4 1 0,-1-1 0,26-2 0,-10 1-52,-6 0 52,3 0 0,5 2 0,-1-1 0,-7 1 0,-6 0 6503,-4 1-6503,-5 2 0,-5-1 766,-5 0-766,0-1 0,1-1 0,0-2 82,6 0-82,-5-1 0,7 1 0,-7 1 0,-4 1 0,-6 2 0,-2 1 0,-1 0 0,2 0 0,-1 0 0,-1 0 0,-2-1 0,-3-1 0,1-1 0,-2 0 0,0 0 0,-1-1 0,-1 3 0,-2-2 0</inkml:trace>
  <inkml:trace contextRef="#ctx0" brushRef="#br1" timeOffset="460197">26861 1060 16503,'-8'-50'249,"1"0"0,0 9 0,1 5 1683,4 11-1903,2 12 142,0 2 1095,0 3-1197,0 2 564,0 3-1331,0 0 1820,1 3-1426,-1 8 169,1 0 15,0 11-36,2 1 113,1 3 1,0 7 70,0 3-3381,0 4 3387,-1 3 61,-1 22-360,-1-27 1,-1 2 286,1-1 0,-1 1-529,0 0 1,0-1 529,0 18-6,0 2-29,0 3 18,0 1 25,0-15 0,0 2-860,0-10 1,1 0 850,-1 11 0,1 2 17,1 4 1,0-2-12,0-10 0,0 0-3,1 13 0,-1-1-22,0-13 0,0-2 41,0 1 1,-1 1 2,1 2 1,0-1 0,-1 2 0,1 0-17,-1 1 0,1 0-33,0 0 0,0 2 44,0-3 1,0 3 0,0-1 2,1 7 0,-1 0-10,0-8 1,0 3-1,0-1 30,0 1 1,0 1-1,-1-2-26,1 8 1,0 1-18,0-7 1,-1 2-1,0-3 11,1 5 1,-1-3-1,0 2 1,1 0 8,-1 0 0,0-1-6,0 0 1,0 2 15,0-5 1,0 3-1,-1 1 6,1 3 0,-1 1 0,0 0-36,0 0 0,1 0 1,-1 0-1,0-2 1,0 0-1,0-3 440,-1 5 0,1-2-437,0 2 0,-1-1 6,1-1 0,-2 3 19,1-4 0,0 4 1,0-3-228,0 9 0,-1 0 195,1-7 1,0 1 0,-1-3 3,1 5 1,0-4-4,0 2 1,0-1-6,0 0 0,0 0-6,0 0 1,0 0-9,0-2 0,-1 4 16,1-9 1,1 6 0,-1 0 0,0-4-6,0-6 0,0-2 0,-1 4 3,1 0 1,0 7 0,-1 2-1,1-3 1,-1-6-300,0 16 0,-1-4 301,1-6 1,-1 2 0,0-3 14,0 6 0,-1-3-12,0 1 1,0 1-9,0-1 0,0 0 6,0 0 0,0-1-1,0 1 1,0-1-3,-1 1 0,1-1-190,0 0 0,0 0 184,0 1 1,0-1-218,0 1 1,1-1 219,-1-1 1,1 2 8,0-6 1,0 2-1,0 1 99,0 1 0,1 0 0,-1 2-96,0-5 1,1 2 0,0 0 0,0-2 49,-1 4 1,1-3-1,0 0-60,0-2 0,-1-1 0,1-2-2,0 3 1,0-3 4,0 1 1,0-1-150,0-1 1,0 0 143,0 0 0,0-1-8,1-1 0,-1-1 520,1 0 0,-1 0-509,1-1 0,0 0-235,1-1 1,-1-1 220,1 0 0,-1 0 0,1-3 0,0 2 357,2 11 0,1 1-439,0-2 1,1-1-9,0 0 1,1-2-79,1-6 0,0-4 894,3 10-1980,0-6-8577,5 2 9350,-5-17 1,0-4 0,-7-17 0</inkml:trace>
  <inkml:trace contextRef="#ctx0" brushRef="#br1" timeOffset="461023">27774 1072 17342,'4'-43'-161,"1"1"0,-1 3 0,-1 8 3404,-4 17-3367,-1 7 1636,-2-2-1767,2 9 1043,-1-1-865,1 1 2495,0 1-2690,-2 0 151,-2 3-57,-3 2 109,-5 4 44,-14 11-123,5-2-48,-9 7 162,13-6-28,4-3-61,1 8 90,8-7 21,1 6-3396,6-6 3391,4-1-750,4 0 750,3 1-23,16 6 46,11 3 5,3 0-11,-11-12 0,-1 0-6,7 1-10,10 4-1,-19-6-6,-4-2-27,-6-1-12,-5-1 6,-6-2 818,-4 2-644,-14 2-73,-3 0-23,-15 2 0,-1-3-5,-8 0 0,-22 3-2246,11-5 2223,18-3 1,-1-1-85,-24 0 6,17-3-123,-6-2-235,22-3-410,6-3-5220,4-9 6072,6 0 0,3 3 0,4 3 0</inkml:trace>
  <inkml:trace contextRef="#ctx0" brushRef="#br1" timeOffset="461398">28270 925 21763,'-15'35'37,"1"1"1,1-4-1,3-1 8,6 9-3766,2-10 3727,0 7 1078,7-6-1034,4-2 674,8 3-612,0-12 33,1-7 29,-4-8 27,1-1-2322,21-8 2289,-12-1-874,15-7 885,-19-1 185,6-9-90,-6-5-190,-3-1-5,-7 0 33,-6 0 2251,-2 2-2363,-6-4-134,-2 7-34,-2 8-90,0 5-178,4 6 3088,1 1-3654,1 2-281,1 0-4015,4 4-2947,1 0 8245,1 2 0,-2-2 0,0-1 0</inkml:trace>
  <inkml:trace contextRef="#ctx0" brushRef="#br1" timeOffset="461955">28728 1092 22750,'5'-2'-73,"1"3"118,5 16-34,-2-5-17,11 12 23,-4-3 28,-1-1-23,-5-2 12,-7-6 100,-1 1-10,-3-3 32,-1-1 52,0-4 32,-2-2-10,-1-1-12,0-1-22,-1-1 73,-4-4-34,-2-6-33,-1-11-107,4 0-11,5-5 11,3 5-32,3 0-13,4-1-5,3 2 33,12-6-72,3 0-29,1 2 1,1 5-6,-7 9 22,0 3-27,1 1 27,2 3-5,11 1-11,4 4 5,0 3-1,13 17 2,-26-6-941,10 11 924,-21-10 5,-3 0 17,-4-1-1,-2 1 12,-3-1 17,-5 0 11,-8 4-3090,-2-6 3073,-5 2 632,3-7-608,0-3-19,2-1 35,2-3 5,3-1 0,2-3 3414,3-1-3414,1-4-17,3-3-5,0-3 5,5-2-16,2-3-1,6-1-5,4-1-23,3 1-222,3 0 233,3 2 1,1 2-12,1 1 6,0 3-11,11 1-11,-9 5 16,8 0-22,-14 7-11,-1 2-73,8 11-11,-8-2-74,6 10-474,-9-5 117,-2 2-144,-1 1-932,-3 2-2470,-2 0 4100,-3 5 0,-4-14 0,-1 1 0</inkml:trace>
  <inkml:trace contextRef="#ctx0" brushRef="#br1" timeOffset="462364">30280 1027 19008,'0'-4'2845,"0"1"-1215,0 3-1624,-42 16-4246,29-2 4245,-31 14-10,39-5 853,2 0-859,2-1-6,2 1 11,2-1-5,2-2 0,4 0-6,1-3 6,1-2 3403,1-2-3392,0-1 11,1-4 62,3-1-6,-4-4 12,2-1 33,-5-4 5,0-2 6,-2-4 118,3-11-146,-3 3-22,2-10-11,-4 3 39,4-13-40,-2 7 12,2-8 11,-3 13 34,0 0 27,-3 4 163,-1-4-190,-4 8-45,-3-1-45,-5 8-11,-3 3-23,-2 0-16,-3 3-40,-1 1-78,-1 1-67,0 4-129,1 1-163,2 4-274,3 3-380,2 4-763,5 0-2531,3 2 4447,5 2 0,0-9 0,1 0 0</inkml:trace>
  <inkml:trace contextRef="#ctx0" brushRef="#br1" timeOffset="462733">30866 955 25113,'-47'-24'-22,"12"7"16,15 62 0,10-5-2890,3 4 2846,3 3-29,4 4-33,4 4-61,4 4-1,-2-27 0,1 1-182,0 2 1,1 1-2056,1 23 1,-1 3 1587,-3-14 0,0 0 154,-2-5 1,1 2-1,-1-2-79,-1 1 0,0-2-165,-1-3 0,1-1 325,-1-5 0,1-1 308,0 18 549,-6-10 185,-6-12-163,-10-9 258,-8-8 44,-7-6-1104,-4-8 1128,-1-7-41,-1-6 1823,2-9-1839,3-4-28,4-6-673,4-5 679,6-3-34,6-2-6,7-2-44,4 2 62,6 2-247,6 3-112,5 4-73,7 1-39,5 2-51,-1 11 1,2 0-96,17-11-14,-13 12 0,3 1-650,5 1 1,1 1-1162,-7 5 1,0 0-2268,8-3 0,-1 1 3969,9-2 1,-23 9-1,-10 3 1</inkml:trace>
  <inkml:trace contextRef="#ctx0" brushRef="#br1" timeOffset="463619">31728 907 32767,'-7'-39'-715,"-1"-1"0,1 4 0,8 8-835,35 21 2221,-3 3-396,16 1-143,-9 9-175,3 4-820,2 6-394,1 3 1193,2 5-219,-2 3-1175,-1 3 834,-18-7 0,-2 3-67,-5 0 1,-3 3 42,-1 3 1,-4 0 141,-9 16 107,-18-12 304,-8-17 103,-7-4 11,-2-3 23,-4-4 82,-15-3-12,14-4 364,-21-14-308,37 4-28,-5-12 353,24 1-465,6 4-11,6-6 5,7 6-5,4 0-6,7 0 1,5 0 87,25-8-87,-10 6-7,-15 7 1,0 0-1,14-2-5,1 2 0,0 0 0,-2 1 6,-2 0 5,-4 2 0,-5 0 6,-7 1-3102,-4 0 3130,-6 2-2129,-3-1 2191,-6 2 38,-2 0-10,-4 2 208,-2 0-159,0 2 2079,-7 0-2274,-6 3 22,-12 7-11,2 2 3387,-3 5-3404,8-2-6,2 3-21,-2 10 27,7-6-11,1 7-6,8-2 1,9-1 21,1 0 24,8-5-12,-2-9 11,2-2 0,0-1 11,-1-3 12,0-2-6,0-2 45,6-2-28,-4-4 11,5-1 11,-7-4 6,-1-3-1,-2-2 1,-1 0 56,1-12-67,-5 6 5,0-10 67,-6 1-72,-3 6-17,-4-5-3392,-4 10 3369,-3 3 1,-3 1-1,-2 2-11,-2 2-16,0 0-18,0 4-38,4 0-309,-1 2 39,8 2-94,2 0-1076,5 7-68,4 0 1516,1 6 53,7 2 0,-5-6 0,1 0 0</inkml:trace>
  <inkml:trace contextRef="#ctx0" brushRef="#br1" timeOffset="464099">32976 928 15603,'0'-3'4307,"0"1"-1081,0 2-3215,-7-9 1,3 12-7,-5-5-5,4 15 0,2 3 0,2 1-5,0 0 10,5 1-5,1-2 11,6-1 12,9 3-18,-3-6 12,7 1 39,1-6 0,-7-3 6,5-1-6,-8-3 11,0-1 0,-2-2 6,0-1 151,2-5-50,-5 3 10,2-3 231,-7 4-253,-3 1-33,-1 2-23,-5 1-106,0 1 6,-4 2 0,0 1 10,-1 1 7,0 3-23,1 0-23,1 5 57,6 6-23,4-4 6,8 3-11,3-9 5,17 0 6,7-2 16,2-1 6,-2-3 136,-5-7-35,-12-1 16,4-6 29,-14 1-22,-2-2-35,-3-2-4,-2-1-18,-2-2 23,-1-2 123,-4-8-123,-1 5-45,-3-5-17,0 10 0,-1 2-61,0 1 10,0 2-4,1 2-40,1 1-56,1 2-90,0 2-240,2 0-645,-1 4-1377,1-1 2436,0 2 0,1 1 0,0 0 0</inkml:trace>
  <inkml:trace contextRef="#ctx0" brushRef="#br1" timeOffset="465046">28319 2640 16492,'4'-51'685,"0"0"1,0 5-1,2 7 1211,3 13-1224,4-5-34,0 5-397,-1 3-90,-5 8-56,-4 10 744,-2 3-907,0 1 331,-1 7-241,0 10 1258,0 4-1263,0 11-17,-1-3-6,-2 4 240,-1 1-223,-2 2-5,0 0-18,-1-3 7,1-1 10,-1-4-3402,2-4 3436,0-3-28,1-6 23,1-3 162,0-3-23,2-5 52,-1 0 117,2-3 3139,0-8-3447,0-1-3398,0-8 3369,0-2-28,0-5 45,1-3 11,4-24-21,-1 9-7,6-17-378,-2 16 418,1 2-17,1 3 17,0 4 72,1-3 3138,-4 13-3177,-1 1 119,-5 13-180,0 5 561,-1 2-712,0 3 78,-2 4 6,-1 11 5,-2 3-34,0 11-49,0-2-113,1 5-983,2 2 255,0 4-1260,2 3 2229,3 6 0,-2-22 0,3-1 0</inkml:trace>
  <inkml:trace contextRef="#ctx0" brushRef="#br1" timeOffset="465664">29160 2412 19115,'-5'-3'2179,"2"0"-6,3 3-2212,72-52-5679,-37 37 5679,10-13 0,4 4-219,7 24 474,-14 4-417,11 4 422,-21 2-473,-4 3-258,2 7 241,-14-4 2315,-9 22-2175,-16-18 45,-17 3 0,-8 0 115,1-8 0,-1-3-925,-8 4 0,-1 0 966,5-4 1,2-1 123,-15 3-776,19-5 1,0-1 870,-10 3-1194,-3 3 1094,28-9-94,7-1 48,6-2 1729,5 0-1611,6-2 2536,8 0-2580,9 0-74,11 0 1847,10-2-1950,-4-1 0,3-1-28,-9 0 0,0 0-3,13-1 0,0-1 3,-15 2 0,0 0 8,8-3 1,0 0 50,15-4-20,-24 4 0,-2-1 178,0-4-63,-8-1-3081,-6-11 2975,-8 3-1425,-7-9 1402,-8 5-329,-8-2 341,-6-1 33,-5-2 28,-5 1 17,-3 2 22,-1 4 29,-1 3 21,3 5 12,3 2 6,5 5-57,5 1-56,7 4-50,4 0-44,4 3 2250,3-1-2402,2 1 2054,0 3-1947,1 4 1393,4 5-1338,2 6-44,6 6 0,4 5-29,6 7-66,4 3-581,4 3 339,1 3-291,-2 1-554,-4 0-1927,-7 2 3131,-7 5 0,-6-24 0,-4-3 0</inkml:trace>
  <inkml:trace contextRef="#ctx0" brushRef="#br1" timeOffset="467687">27757 3858 21175,'-11'-47'719,"1"0"0,0 4 0,0 9-517,-2 19-68,-2 4 6,-13-1-106,2 5-23,-11 1-5,-7 10-23,10 2-6,-11 6-38,4 13 27,10-4-682,-6 11 677,14-7-28,4 0 0,5-1 0,3-1-12,7 5 90,10-3 96,7-1-18,3-11 303,16-13-229,-15-6 16,12-7 235,-8-9-2922,-6 3 2704,5-6-339,-6-3 289,-4 8 0,1-6 117,-4 9-151,-3 6-45,0 1 3118,-3 7-3235,-1 4 747,4 10-691,0 4-1,7 9 1,0 2 5,4 4-787,2 5 748,2 3-6,-1 3-61,0 3 8,-7-12 0,-1 3-5,-3 2 0,-1 1 52,0 0 1,-1 0 8,-3-2 1,-3-1 2,-6-1 0,-3-1 11,-6 14-589,2-17 1,-3-2 605,-11 4-308,-5-7 320,-2-3-7,-2-7-44,-14-4-51,13-5-199,-18-14-238,29-4-257,-2-12-481,18 0-1077,7-6 1868,11-8 1,-4 17 0,4 0 0</inkml:trace>
  <inkml:trace contextRef="#ctx0" brushRef="#br1" timeOffset="468371">27928 3698 19029,'-8'-1'2788,"2"-1"-2251,6 2-33,0 0-510,68 31-1356,-41-13 1362,14 3 0,-3 2-22,-18 1 313,-6 3-367,-10 7 1,-4 4 13,-12 15 54,6-16 1,-4-1 23,-9-8 1,-3-5 106,-8 1 6,-4 2 67,12-17 39,11-7 6,2-4 1158,4-10-1282,4 0-27,4-11-1,6 3-27,4-2 5,18-11-3459,-5 9 3387,15-9-12,-7 13-958,3 0 919,2 1-45,3 4-28,0 0-50,1 3-73,2 1-1988,-1 2 1865,0 1-57,0 2-189,-4 1 55,-3 1-1293,20 0 1383,-25 2 134,14-1 151,-30 2 130,-3 0 2008,-4 0-1790,-2 0 1003,-3 0-847,-1-1 3326,-2 1-3247,0 0 315,-1-1-304,0 0 17,-1 0 880,-11-4-818,-2 1-298,-6 0-44,2 3-22,4 2-34,-3 2-22,0 2-1,-11 11-50,7-2-39,-14 15 0,17-10-5,-2 7-23,12-7 0,3-1-17,3 0 6,7 0 5,2-2 6,7-2 6,4-1 11,3-3 16,2-2 18,3-3 16,0-2 22,1-2 85,11-5-6,-11-1 50,4-6 40,-14-1 33,-4-1 28,-3-2-11,-4-1-11,-3-1 28,-1 2-34,-1 0 1,-2 1-1,-1 2-28,-2 2-16,-1 2 111,-2 0-156,1 5-129,1 0-57,1 3 7,2 3 5,0 2-28,-1 13-6,3-2-44,-2 11-107,2-2-151,0 3-320,1 4-548,1 1-1367,1 2 2599,4 5 0,-4-19 0,1 0 0</inkml:trace>
  <inkml:trace contextRef="#ctx0" brushRef="#br1" timeOffset="468848">29261 3953 26110,'-20'-32'34,"3"13"-28,10 45-40,-3 21 12,-2 12-4224,0 2 4235,3 0-6,4-21-997,2 13 980,1-15-284,3 7 307,3-19-39,2-2 44,1-3-5,-1-4 0,2-2 2345,-3-8-2334,0-2 2600,-4-10-2600,1-4 604,-1-6-598,0-4-6,0-5 5,-1-4 12,-2-4 11,1-5 23,-2-4-7,2-3 7,1-2-15,2 14 1,1 0-641,2-15 660,5-10 6,-1 24 44,6-5-27,2 7-40,7 0-39,-2 13-3172,0 7 3178,7 8-169,-4 1 158,8 6-130,5 11 124,-10 2 11,9 10-45,-15-2 22,-3 4-10,-6 2 3024,-6 1-3036,-4 1 0,-9-1 0,-6 0 6,-9-2 28,-5-2 538,-4-4-589,-4-4-33,-2-4-257,-18-2 66,12-8 56,-11-2-369,20-9-252,3-2-465,6-7 1316,-2-16 0,15 17 0,-1-9 0</inkml:trace>
  <inkml:trace contextRef="#ctx0" brushRef="#br1" timeOffset="469233">29886 3579 24498,'-8'47'63,"-1"0"1,2-3 0,3-5 449,6-2-373,4 19-95,-3-14-6,0 13 6,-2-21 132,-1-2-155,-2-5 18,-3 5-18,0-10 98,-5 5 4,6-14 262,-1-3-178,4-7 184,1-2-264,3-7-49,1-2 38,10-17-89,-1 3 6,9-10 39,10-4-40,-4 6-472,10-6 473,-8 13-6,-1 4 5,1 2 1,-2 5-3255,-1 2 3244,-2 3-1593,-2 3 1570,-2 2-22,8 6 22,-7 3 231,7 7-248,-9 3-33,1 4-208,6 17-22,-7-7-201,1 12-365,-9-11 1664,-4 0-818,-1 4 0,-4-16 0,-2-2 0</inkml:trace>
  <inkml:trace contextRef="#ctx0" brushRef="#br1" timeOffset="469939">31058 3682 12263,'1'-3'6088,"-1"1"-1671,0 2-4042,11-30-239,-9 22-91,5-22-51,-13 30 18,-6 2-6,-5 1-6,-7 3 16,-5 1-3355,-6-1 3361,-3 0-2158,-2 0 2158,0-2-1543,3-1 1571,3-1 23,5-1 33,6 0 130,2-1-113,10-1-17,0 1 1617,9-1-1616,1 1 2057,1 3-2130,2 2 3487,2 11-3415,1 1 6,1 9 134,1 14-10,-3 11-135,0 3-1944,-3 2 1893,-3-15-22,0 0-175,-3 15 164,2 0-20,6-22 0,2-1-8,5 16-2703,10-9 2669,0-16 0,4-2-83,2-3 37,5-4-267,17 1-79,-8-8-504,12-1-8890,-5-8 9553,-16-1 1,-3-1 0,-21 1 0</inkml:trace>
  <inkml:trace contextRef="#ctx0" brushRef="#br1" timeOffset="470812">31454 3846 17540,'0'-5'5014,"0"2"-3620,0 3-481,9-64-190,-5 38-586,1-10 0,0 3 222,-3 18-275,-2 12 0,0-1-67,0 14-12,0 0 23,0 23-11,-1 6 0,-2 17-12,-3 6-22,3-30 1,-1-1-203,-4 28-672,1-5-636,1-16-1749,2-7 2452,2-11 1,2-10 0,-1-1 0</inkml:trace>
  <inkml:trace contextRef="#ctx0" brushRef="#br1" timeOffset="471307">31802 3555 19904,'-2'-4'2734,"0"1"61,2 3-2722,-28-28-17,21 21-6,-19-22 0,30 29 1,6 0-1,6-1-16,6 0 27,25-1-27,-7 0-1275,16 0 1269,-15 0-6,-4 0-610,-3 1 599,-3 0 17,1 0 0,-7 0-17,-3 1-5,-6 1-6,-10 2 1188,1 0-1177,-2 9 709,0-2-714,1 8 16,0-2 0,0 2 6,0 2 0,2 2 17,4 14-17,-3-7-2089,3 13 2100,-5-9 29,-2 2-24,-1 2-4,-2 2 16,-2 0-56,-1-1 28,-2 1-297,-2-3 303,-5 12-34,2-14 17,-1 7-12,3-17 6,-5 12-22,3-16-28,-6 7-6,6-18 2018,-3-2-2068,-1-2-22,-2-3-68,-2 0 289,-2-2-1034,-15-6 123,8 1-374,-12-5-746,10 1-7904,-9-3 7989,12 4 0,2-1 0,16 7 0</inkml:trace>
  <inkml:trace contextRef="#ctx0" brushRef="#br1" timeOffset="475651">32926 3577 9895,'2'-3'6912,"0"1"-3921,-2 2-2409,12-18-352,-9 13-34,9-13 5,-12 18 718,0 0-824,-3 0-50,-1 0-17,-10 0 1,2 0-7,-8 0 56,-17 0-27,14 0 117,-18-2 117,23 0 259,2-2-410,9 2 56,5-1-100,2 3-73,4 4 0,-1 1 16,7 12-5,-5-4 0,2 8-5,-5-3 16,0 1-11,-1 3 11,0 1 0,-3 3 23,-2 1-501,-2 3 484,-3 1 11,-2 3-17,-2 0-521,-3 1 538,-1 0-11,-1-1-17,1-2 28,-2 9-51,6-13 18,1 6-18,8-9-5,10-3 11,2-2-291,8-4 286,2-10 348,3 0-360,3-4 1,3-1-3088,1-1 3048,1-3-34,-2 0 94,1-4-345,-2-1-292,0-2-544,-1 0-1102,-1-4-2790,-1 0 4563,2-5 0,-12 9 0,-1 0 0</inkml:trace>
  <inkml:trace contextRef="#ctx0" brushRef="#br1" timeOffset="476298">33273 3709 24631,'-15'-12'146,"-1"5"-101,2 14 5,-3 3-16,-2 2-4252,1 1 4240,0 2 599,3 0-621,0 1-11,3 1 11,2 0-11,3-1-23,4 7 6,7 2 28,3-2 11,7-2-5,0-9 11,2-1-12,1-1 7,2-2-7,0-1 1,1-2 5,-2-1 6,0-3-6,-3 1 23,-1-2 3270,-4 0-3197,5-6 336,-6 1-370,3-5 0,-4 0 112,0-4-84,-3 4 5,0-3 1,-3 6-12,-2 0-22,0 1 0,0 1-23,0-1 12,0 2-18,0-1 18,0 1-51,-1 1 17,0-1-17,1 2 12,-1 1 100,1-1-106,0 1-6,-1 0 0,0-2 6,-1 1 0,1-1 22,-1-2-33,1 2 10,-2-2-4,3 2-1,-2-2 11,0 1-5,1-1 0,-1-1 5,1 1-5,-1-1 5,1 1 6,0-1 68,-1-2-68,0 3 11,0-3-6,0 3-5,0 0 12,-3-1 4,-3-2-38,-1 1 5,-1 0-5,1 3 5,0 0-11,-1 0-6,2 1-22,0 1 0,2 0-33,2 1-57,2 0-4772,0 0-403,11 1 5293,2 1 0,0-1 0,-2 1 0</inkml:trace>
  <inkml:trace contextRef="#ctx0" brushRef="#br1" timeOffset="477112">33604 3596 15911,'-2'-4'5113,"1"0"-1338,1 4-3640,-18-47-29,14 36-16,-14-36-34,18 47 67,0-1-101,2-1-5,2 0 17,7-1-29,-2 0 13,4 1-24,-4 0 1,-2 2 5,-2-1-7,-2 1 753,-2 0-629,-5 3-27,1-2-17,-3 3-23,2-1-5,0-1 17,2 0-34,0-1 196,2 0-129,-2-1-56,0 0 0,-1 0-11,-3 0-17,-1 1 6,-4 0 11,-7 2-11,3-1-11,-3 2-12,9-2 17,1 1-22,2-2 5,2 1-5,2-1-50,1 0 61,4 0 39,1 1-28,5 0 6,3 0 0,4 1 5,3-1-11,3-1 12,9 1-29,-7-2 6,4 0 6,-10 0-12,-7 0 6,1 0 0,-8 0-34,0 1 34,-2 0 0,1 1 23,-1 3-23,3 5 0,-1-1 0,1 3 11,-2-2-11,1 1 17,-1 1-17,1 2 0,0 1 11,0 1-28,0 0 12,2 2-3387,0 1 3386,0 0 12,0 2 5,1 11 0,-3-6 17,1 22-34,-6-3-16,-8 15 22,-6 2 3,1-26 0,0-1-344,-6 12 325,-1 1-35,9-20 12,4-8-107,-4 7-274,0-10-162,-2-2 582,-34-8 0,32-5 0,-23-3 0</inkml:trace>
  <inkml:trace contextRef="#ctx0" brushRef="#br1" timeOffset="478262">15279 6469 11086,'-42'-9'860,"-1"0"1,4 1-1,9 0 382,19 4-682,3 0-51,2 1-55,1 0 1076,2 2-1267,0 0 319,3 1-638,-2 3 51,2 2 89,-3 6 1374,-1 15-1402,-1 6-40,0 2 1,3-2 22,4-14 12,2-1 1156,11 2-1034,-1-8 46,9-1 28,-5-7-17,3-3 145,13-8-241,-4 0-16,11-9-3409,-8 3 3386,3-3 11,3-1-446,3-1 440,-12 5 1,3-1-6,0 0 1,1 0-18,7-4 1,-1 0-49,-10 6 1,-2 0 36,18-8-33,-24 11-12,-2 1-10,-5 1-24,-1 2-72,1-1-235,0 3-78,0 0-298,-3 3-5197,-2 7-2857,-5-1 8749,1 5 0,-4-6 0,-2-1 0</inkml:trace>
  <inkml:trace contextRef="#ctx0" brushRef="#br1" timeOffset="481515">18158 6424 22167,'-8'-9'17,"2"11"22,6 9-11,0 8-5,1-4 38,4 7 119,7 4-57,-2-5 34,5-2 50,-6-12 353,6-2-230,-4-3 12,4-2-45,-4-4-62,1-2 252,16-17-353,-9 8 7,10-11-18,-15 12 12,0 1-12,-3 1-22,-1 0-12,-1 1-16,-2 1-23,1 1 23,3-8-78,-3 8-18,4-6-16,-5 10-23,0 0-27,2 1-40,0 1-78,1 1-112,1 1-208,0 0-347,2 1-756,1 2-2588,-1 3-4833,-1 0 9051,-3 2 0,-4-4 0,-2-1 0</inkml:trace>
  <inkml:trace contextRef="#ctx0" brushRef="#br1" timeOffset="483442">20195 6737 11486,'-5'-5'2167,"2"0"-1394,3 5 1272,0 0-1860,-5-9 111,4 10 91,-4-6 218,6 18-381,0-3-28,2 6-12,-1-5-10,1 0 0,0 1-11,0-2 10,1 1-16,0-1-11,0 0-1,0-2 1,0 2 11,1-1 11,-1 0 17,0 2-12,0-2 1,0 2 111,2 1 12,-2-1-73,1-1 140,-2-5 746,1-3-562,-1-3-122,3-3-140,2-4-85,2-6 158,17-13-1,9-8-184,4-2-1020,-12 12 0,0 2 952,7-5-11,9-8-16,-14 15 38,8-5-2812,-11 8 2706,6-3-34,-4 4-16,-7 6-45,5-1-1885,-8 5 1667,-1 2 217,0 2-1320,1 2-3654,-2 0-4277,-1 1 9336,-3 1 0,-6 0 0,-4 0 0</inkml:trace>
  <inkml:trace contextRef="#ctx0" brushRef="#br1" timeOffset="484910">33295 4276 17568,'-44'11'397,"0"0"1,4 0 0,9-3-207,24-6-51,2-1-16,2 0 290,2-1-56,8 0-184,0 0-51,8-1-33,1-1-12,3 0-27,4-2-1,2 1-5,2 0-12,0-1 23,10 1-11,-3 1 39,2 1-22,-18 1 22,-9 0 84,-11 0-17,-13 5-39,-8 2-39,-20 5 11,-8 0 11,-2-1-39,11-3-3364,1 1 3353,22-5 22,-6 2 6,17-3-45,1-1-12,5-2 80,2 0-45,5 0 3397,0 0-3420,13-2-11,-2 0-6,9 0 28,23-2-33,-16 2-12,21-2 12,-25 1-1,-3 0 1,-2 0 16,-4 0-5,-4 1 33,-4 0 40,-5 2 296,-2-1-391,-11 1 5,-1 0 5,-10 1 12,-2 0-6,-4 1 6,-3 1 0,-3 0-6,-1 0 28,-13 3-27,13-1-407,-7 0 417,18-1-71,4 0 54,5-2 1,3 0 5,4-1 34,2-1 78,12 1 336,-1-2-403,13 0-28,-2-1-5,4 0 10,4-2-16,2 0 17,1 0-1,0 0 59,-2 1 3,3-2 84,-8 1-28,-4 0 146,-11 2-157,-7 2-50,-2 0-107,-11-1 17,-10 0 0,-7-1-272,-6 2 294,6 0-5,-1 0-6,1 0-5,3 0 22,-2 0-23,10 0-10,-1 1 5,12 0 0,2 0-11,3 0-90,1-1 112,6 1 289,0 0-289,7 2 12,12-2-18,-2 0-499,11 0 505,-5-1-11,1 0 5,0 0 1,-2 0 5,-3-1-176,-4 0 176,-4 1 6,-3-1 11,-4 1 11,-5 0-11,-3 0 537,-2 0-548,-8 0 5,-2 1 6,-26 4-17,6 0 12,-16 2 5,8 0-692,-1-1 687,2 0 5,5 0-17,7 0 22,5-2-38,10-2 55,4-1 29,7-1 111,8 0 732,2-2-883,10 0-22,3-3 5,5 1-1434,5-2 1418,2 0 11,3 0-12,0 0-33,-1-2-258,11-2-240,-15 0-1143,5-3 939,-19 1 0,-13 9 1,-3 0-1</inkml:trace>
  <inkml:trace contextRef="#ctx0" brushRef="#br1" timeOffset="486560">22174 6796 14830,'-23'-57'-112,"5"12"140,18 48 2524,4 8-2490,-1 0-12,4 7-11,-1-3-5,0 2-6,1-1 1086,-1 1-1086,0-2 17,0 1 677,0 3-531,0-4 2247,1 1-2247,-3-9 44,-1-4 51,-1-3 44,1 0 253,9-7-398,0 1-57,9-8 52,14-7-91,-6 4-5,13-8 90,1 0-96,-10 7 6,8-5-11,-16 7 50,3-3-72,-8 5 10,4-5-44,-14 11-23,0 0-16,-7 5-34,-1 1-258,0 2-514,0-1 32,1 1-750,3 1-3035,0 1 4581,4 2 0,-8-3 0,1 0 0</inkml:trace>
  <inkml:trace contextRef="#ctx0" brushRef="#br1" timeOffset="489009">23787 6796 12987,'0'-5'3865,"0"2"912,0 3-4727,2-46-83,-1 34-57,1-34 6,-2 46 34,0 2 61,0 3 90,0 3-28,0 4-6,0 4 0,0 1-11,0 2 11,-1 1 6,-2-1-11,1 0-6,0 0 17,0-4 11,2-2 39,0-2 23,0-4 347,2-2-112,0-2 27,3-2-27,2-4 118,11-9-309,-1-1-3252,22-18 3219,-12 10-22,9-9-58,-11 9 30,0 0-18,-2 0 40,8-5-2343,-8 7 2248,6-3 2230,-10 9-2269,7-1-35,-5 4-83,6-1-146,-7 7-1757,3 4-5138,-8 5 7164,0 6 0,-12-4 0,-2 1 0</inkml:trace>
  <inkml:trace contextRef="#ctx0" brushRef="#br1" timeOffset="519690">27208 5214 12696,'-1'-2'1596,"-1"-1"863,2 3-2375,-5-40 0,4 30 45,-2-30 11,5 43 44,1 1 12,-2 4 6,2 1-23,-2 4-5,0 2-17,0 3-6,-1 2 90,0 13-33,0 3-85,0 0 6,0-5 195,0-7-111,2-8 50,1 4 376,5-9-287,0-6-4,5 0-46,0-5-56,3-4-3290,16-9 3162,-4-3-17,14-8-575,-7 1 536,5-3-17,3-2-6,3-4-17,2 1 1,0 0-1,2 0-11,-3 1-648,1-1 665,-1 2-11,-2 1-3,-13 10 0,-1 0-14,13-7 11,10-6-1882,-23 15 1871,-5 3 1860,-4 3-1872,-2 1-4,-9 5 500,-1 1-524,-9 2 483,0 1-1015,-11 5 3712,1 1-3448,-9 6-62,2 0-89,-2 2-112,-3 3-168,0 1-1747,-3 2 1321,-1 2-257,-2 2-5171,-15 14 3944,8-7-885,-11 9 3206,9-8 0,17-16 0,1 0 1</inkml:trace>
  <inkml:trace contextRef="#ctx0" brushRef="#br1" timeOffset="520175">27075 5475 9751,'-4'-2'1854,"0"1"4274,4 1-5932,-28-43 431,27 26-521,-23-30-44,31 40 99,-2 5-111,-1 1 73,-1 1 67,1 4 80,-2 1-175,0 5 6,0 0 67,1 9-95,0-4-23,1 7-2444,0-7 2473,2 0 27,0-1 40,3-2 22,1 0 28,4-3 22,2-1 0,3-4 236,16-1-258,-3-5-2590,14-4 2552,-8-5 1477,3-5-1529,3-2-5,2-3-353,-12 4 0,1-1 308,20-9-34,-19 7 1,-1 1 27,14-9 6,-1 0 0,-1 1-6,-1 1 1,-1 0-6,-2 4 16,-1 2 18,8-3-57,-15 7-5,4-1-6,-18 8-45,1 3-72,-7 2-135,-1 1 2681,-7 3-3717,-4 1-2168,0 3-5203,-3 1 8648,0 1 0,0-2 0,0-2 0</inkml:trace>
  <inkml:trace contextRef="#ctx0" brushRef="#br1" timeOffset="528516">4577 13760 13127,'53'-5'93,"-1"-1"0,1 1 0,7-1 0,1-1 0,-2 1-1000,-11 0 1,-2 2 0,1-1 906,6-1 0,2 0 0,-3 1-822,-9 0 0,-1 1 0,1 0 814,1 0 1,0 1 0,1-1-1,0 0 1,1 1-1,0-1 23,-2 1 0,0 0 0,2 1-10,14-2 1,2 1-1,1 1 25,-4-1 0,0 1 0,-1 0-310,-1 0 0,0 0 1,-3 0 314,-7 0 1,-3 1-1,-4-1 24,-4 1 0,-3 0 86,22-2 848,-3-1-539,-22 2 263,-2-1 202,-22 2-90,-3 0 1894,-4 0-2600,-5-1-526,-19-1 89,-24 1 216,7 3 0,-3 0-602,1 2 1,-1 1 668,-8 2 1,0 1 10,8 0 1,-1 1 54,-3 1 0,-2 0-41,-3 0 1,-1 1 13,-1 0 1,-4 1 7,2-1 1,-5 1 0,2 0-405,13-3 1,2 0 0,-4 1 448,-9 2 1,-7 0-1,1 1 1,6-2 5,8-1 0,5 0 1,-1-1-453,-14 3 1,-1 0-1,4-2 508,1 1 1,2 0 30,11-4 1,-1 1 0,2-1-57,-2 0 1,2 0-7,-7 0 1,5 0-66,4-3-156,15 0 624,13-3-915,8 1 1853,6-1-1601,7 0 3032,21-5-2702,23-5-78,7-3 730,-22 4 1,0 0-782,-5 1 1,-1 0-407,4-1 1,3 0 433,21-5 1,3 0-1036,-12 3 0,0-1 989,-4 2 0,2 0 0,-2 0 1,7 0 1,0 0 3,2-1 0,1 1-6,1 0 0,0 0-9,2 0 1,0 0-1,0 0 1,0 0-6,0 0 0,2 0 2,-7 2 0,3 0 0,-3 0-948,8-1 1,0 0 943,-11 2 0,2 0 1,-5 1-5,0 0 1,-4 1-4,-4 1 1,-1 0-37,23-2 6,-13 2 540,-16 2-261,-16 1-4,-14 4-52,-34 8-189,-8 1 46,8-1 1,-4 0-48,-18 5 1,-3-1-366,10-2 0,-2 0 371,6-2 0,-4 1 0,0 0 0,-6 0 0,-1 0 0,2-1-192,-10 3 1,-1-1 196,8-2 1,-2 1 0,-1-1-463,-1 1 0,-1-1 1,2 0 467,12-3 0,1 0 0,-1 0-45,-13 3 0,-2 0 1,4-1 66,-3 0 1,3 0 313,1-1 0,0-1-286,4 0 1,0-1 5,5 0 0,-1-1 73,-8 1 0,0-1 699,10-1 0,2-1-811,2-1 0,4 1 2290,-6-1-2593,31-3-828,7 1 1934,21-2-764,2-1-17,10-1 1,8-1-35,6-3 1,5 0 0,-1-1-749,13-1 1,2-1 733,-4 1 0,3-1 0,-3 1-8,2-1 1,-2 1-760,4 0 1,0 0 762,-19 2 0,-1 1 0,3-1-286,14-1 0,4 0 0,-1 0 284,-1 0 0,-1-1 0,0 1 8,-1 1 0,-1-1 0,0 0 7,7-1 0,1-1 0,-9 1 6,-18 4 0,-2-1 58,15-3 1,-7 1-1171,-23 3 1375,-10 2 1313,-8 1-1542,-12 0 1323,-8 2-1492,-13 0-1067,-12 3 1129,-13 3 19,3 3 1,-4 2 16,11-2 1,-4 2 12,5-1 0,-6 1 0,-1 1 0,4-1-495,3 0 0,3-1 0,-3 1 513,-14 4 0,-4 0 0,3 0-331,14-3 1,1-1 0,1 0 347,-2 0 0,0 1 0,0-1 180,1 0 0,0 1 0,0-1-165,1 0 0,1-1 0,-1 1 30,-16 4 0,-3 0 12,13-2 1,-3 0 0,4-1-33,-4 1 1,1 0-21,-9 3 1,4-1 11,1-1-62,16-2 776,13-5-1039,14-4 2019,10-1-1419,26-3 206,33-10-409,-24 5 1,1-1 252,14-4 0,0-2-266,-2 1 0,-1-1-12,7 0 0,2-2-14,5 0 1,0 0-27,-16 4 0,0 1 1,0-1-12,3 0 0,-1 0 0,1 0-9,2 0 0,-1 0 0,1 0-6,0-1 0,0 1 0,0-1-17,-2 1 1,1-1-1,1 1-8,-2-1 1,2 1-1,0-1 1,-3 1-458,1 1 1,-4-1 0,2 1 326,9-2 0,2 0 0,-6 1-1143,-6 3 0,-3 1 1272,-1 1 0,-4 0 0,2 1 0,-8 2 0</inkml:trace>
  <inkml:trace contextRef="#ctx0" brushRef="#br1" timeOffset="574705">12128 15815 13933,'48'4'842,"0"0"0,-3 0 1,-7-2-451,-6-2-5711,1 1 5660,2-1 343,23-5 197,-9 0-736,-15 0 1,0-1 146,23-6-12,3-3-39,-10 3 0,4-3-129,-13 4 0,1-1 0,3 0-401,14-5 1,3-1-1,-2 1 309,-8 2 1,-2 0 0,1 0-6,1-1 0,0 0 0,-2 1-387,8-4 1,-2 1 385,4-1 0,-1 0-9,-18 7 1,-1-1 0,1 0-4,0 1 0,1-1 0,0 0-2,0 1 0,0 0 0,1-1-291,-1 1 0,1 0 0,-1 0 257,1 0 0,1 0 1,-1 1 257,0-1 1,0 1 0,0 0-367,-1 0 0,-1 0 1,6 0-1432,10-2 1,6-1-1,1 0 1,-4 2 1513,-1-1 0,-3 1 0,0 1 0,-7 1 0,2-1 0,-3 1 0,-6 2 1,-7 1-1,0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0:53.49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2391 1651 32767,'-6'-48'-868,"-1"-1"1,1 5-1,1 8 44,5 16 741,0 2 127,0 2 15,2 4 158,-2 3 44,2 2-1105,-1 4 1322,-1 1-592,1 2 610,1 4-1196,6 9-15,1 4-126,6 11 8,-3-2 69,1 5-103,-1 2 479,-2 0-582,-2 1 1234,-3-1 61,-2-1 63,-2-1 65,-3 8 14,-1-11 3,-1 4 4,-2-16 356,1-3-18,0-4 379,2-2 54,2-4 567,-1-4-1552,2-3-260,-1-5 0,0-5 0,-2-6-328,0-6-447,1-4-26,0-6 138,0-2 479,2-5-249,0-3 353,0-1-32,0 1 29,0 1-14,2 3-5,1 5-488,2 5 638,-1 5 8,2 4 174,-1 5 19,0 3-185,-1 3 4,0 4-5,1 2 124,1 2 353,13 3-506,0 1-144,13 4-94,16 9 107,-7 1-452,17 7 298,-15-1-270,1 4-275,0 2 222,-3 3 59,-1 3-1004,-5 0 1088,-5 2 53,-6-1-781,-2 11 873,-10-12 362,-3 5-20,-7-15 141,-4-4 135,-1-4 156,-4-2 656,-5-4-137,3-4-104,-3-3 699,3-6-1439,0-3 544,1-6-1101,0-3 226,0-16-270,3 4-251,1-11-3289,3 8 3684,3 1 380,3 1 268,2 2-439,10-5 146,-3 10-86,7-3-33,-6 13-2,2 4-79,8 0-291,5 5-107,14 8 131,-8 4 2496,4 9-2394,-11 1-60,3 4 121,1 2-298,1 3 137,-1 2-44,1 2-628,11 12 402,-12-11-955,7 10 963,-16-18 18,-3 0-664,9 2 811,-7-9 816,7 1-664,-8-11 147,1-4 563,13-6 259,-7-3 160,10-7 79,1-12-173,-8 2 316,8-10-284,-13 7-46,-1-2-510,-3 1-303,-2-1 590,2-9-546,-10 10 124,0-4 428,-10 8-573,-5 8-70,-3-3 228,-5 9 698,-3 2-665,-3 3-11,-3 1 33,-14 6-67,6 3 5,-10 6-448,10 3 432,0 3-6,0 3-11,1 2-3251,1 2 3218,1 1 21,3 2-2189,-1 10 2195,10-10-1193,2 7 1160,10-15 128,13 4-106,11-6 28,6-2-11,7-9 6,-6-5 11,1-6 72,18-8-21,-12-3 1417,11-7-1238,-19 3 24,-3-2 33,-4 0 2339,-1-11-2430,-9 7-17,-1-6-17,-9 10-745,-2 2 565,-2 0-626,-2 4 614,-1 1 723,-6 0-632,2 5-44,-1 1-40,3 6 3045,0 1-3067,0 1 981,0 5-1003,-4 9-1,3 3-27,-3 9-3426,4-2 3341,2 2-735,2 17 501,0-9-141,4 14-151,1-14-157,4 0-123,3-1-111,3-1-1940,15 7 153,-1-12-6534,7 2 9401,-8-15 0,-14-8 0,-4-2 0</inkml:trace>
  <inkml:trace contextRef="#ctx0" brushRef="#br0" timeOffset="463">4652 1640 16978,'0'-3'3515,"0"1"339,0 2-3220,-57 5-187,40 6 74,-43 9-214,56 5-376,2 3-278,2 3 508,1 2-154,2 4-261,2 0-58,2 3-175,1 0-388,6 18 671,-3-14 24,4 12-969,-4-19 997,1-3 17,-1-3 371,-1-4-346,-1-3-2879,-1-5 2941,-3-3 311,0-4-226,-3-4 798,0-4-534,-2-4-166,0-5 6,-2-3 3320,-2-7-3398,-2-3-38,-5-4-24,-1-5-1009,-3-5 989,-1-4-23,0-5-35,0-4 103,2-3 62,5 11 0,1-2 51,-4-19-56,5 19 1,0 1 94,-1-13 21,0 2-14,4 4 85,1 4-220,2 4 176,1 4-15,5 3 11,2 3 20,6 2-165,5 1 36,7 4-575,5 0 537,5 3-14,5 4-151,-8 6 1,1 2-152,19 0 101,-17 2 0,0 2-16,13 6-50,0 4-96,-4 6-28,-4 5-23,-5 2 206,-8 4 14,-7 2-13,-9 1 6,-6 2 9,-13 0 53,-9 1-32,-12 0-27,-11 0-1777,-8-1 1493,-8-1 4,26-16 1,-1 0-612,0-1 0,-1-1-7685,-27 8 8438,11-4 0,22-8 1,11-4-1</inkml:trace>
  <inkml:trace contextRef="#ctx0" brushRef="#br0" timeOffset="2210">6091 1572 32600,'34'-5'83,"-1"1"1,5 0-453,14 1 1,2 0 8,3 0 0,1 1 114,-15 0 1,2 1 0,-3 0-93,6 0 1,-1 1 76,0 0 1,-1 0 55,-3 0 0,0 1 95,-5-1 1,-1 1-390,25 2-52,-13 1-194,-15 0-354,-14 6 154,-14-2-796,-14 5 1395,-13-1 1044,-12 1 296,-9 3 78,-8 1 91,-5 1 140,-3 0-95,17-4 0,-3 0-59,0 0 0,-1 1-1149,1 0 0,2 0 0,3-1 0,4-1 0,-9 4 0,8-1 0,7-3 0,7-2 0,8-1 0,7-2 0,4 0 0,5 0-2080,4 0-419,7 0 771,7-3 616,8-2 311,8-3 396,8-4 677,6-2 787,5-5 136,-14 1 1,1-1-76,-10 3 0,0-1-326,10-4 0,-2 0 281,13-8-1075,-4-2 0,-5-1 0,-6-2 0,-6-1 0,-8-1 0,-7-2 0,-5 0 0,-6-2-1152,-3 0-554,-7 1-269,-2-1 392,-13-8-2007,3 11 2094,-7-5 443,6 16 546,1 2 486,0 4 276,3 2 868,-1 2-496,6 2 2465,1 3-2505,6 2-954,0 1 3887,6 7-3915,2 2-157,9 9-3270,3 2 3279,5 4 69,5 4-370,4 3 413,-8-8 0,0 2-578,11 14 415,-13-13 1,-3 0 212,0 13-455,-9 3-500,-6 3-1574,-13 1 3053,-9 9 0,12-38 0,-1-3 1</inkml:trace>
  <inkml:trace contextRef="#ctx0" brushRef="#br0" timeOffset="2996">8839 1206 30364,'-6'-4'1404,"2"0"-2796,4 4 2765,0 0-2643,-63 9 1425,39 6 72,-14-3 0,3 3 94,17 17-1440,-1 6 1473,0 2-24,1 3-615,7-9 0,0 0-57,-3 19-615,5-19 0,2 1 33,0 11-64,5-3-518,3 15 1058,5-18-129,6 10 33,3-20-246,3-2 239,17 3 489,-5-10-103,13 1 656,-10-13 279,2-4 335,0-3 181,-1-3 466,-1-3 1346,-4-2-1630,-2-5-264,-6-2-1432,-2-3 456,-5-2-291,-3-2-49,-3 0-1501,-5 0 710,-1-1-157,-3 2-505,-3 0-175,-2 2-14,-5 1 385,0 0 2287,-4 1-1444,1 1 340,-1 0 77,2 2 261,1 0 1227,2 1-883,4 2 3107,1 0-3779,3 2-132,1 0 170,2-1 485,3 2 671,3-2 484,4 2 705,5 1-2207,4 1 0,2 2 0,15 1 0,2 8 0,1-1 0,-5 8 0,-12-1 0,-1 1 0,0 1-551,-1 2-3200,0 0 2498,-1 2 213,0 1-266,-2 2 2230,0 1-1720,-1 2-24,-1 2-205,-1 0-91,-1 1-285,1 1-1854,6 10-6576,13 5 6248,-8-9 3635,5-5 1,-23-24-1,-3-3 1</inkml:trace>
  <inkml:trace contextRef="#ctx0" brushRef="#br0" timeOffset="3685">9899 1847 30979,'14'-44'65,"0"1"1,1 0-1,-8 6-984,-14 13-1677,0 3 1006,-8 6 1489,3 8 573,-2 2 303,-8 1-1045,5 2 1023,-6 3 514,0 10 1545,4 1-1823,-4 8-989,8 0 0,0 1 0,1 4 0,2 1 0,2 2 0,3 2 0,3 1-1051,4 11-635,4-10 59,13 14-234,0-23 582,8 4 394,-5-14 649,0-2 351,0-3 488,-1-2 452,-3-4 549,-1-1 658,3-5 172,-6-2-1882,2-6-552,-6-1 0,-1-3 0,-2-1 0,-3-3 0,0-1 0,-2-3-897,-3-14-1384,0 9 422,-1-9 598,0 14 250,2 1 350,0 3 252,2 3 235,-1 1 110,1 4 215,0 1-2,1 3 368,2 0 352,2 3 670,2 0 540,3 2 86,13 0-1017,-2 3-1148,11 0 0,-3 2 0,2 2 0,4 2 0,2 0 0,3 1 0,1 0 0,3 0 0,-1-1 0,17 2 0,-17-4 0,11 2 0,-23-3 0,-2 1 0,-5-2 0,-4 1 0,0 4 0,-10-1 0,-1 4 0,-12 6-698,-4-1 98,-6 7 237,-4-4 311,-1 1 169,0 0 284,1 0 363,3-1-333,5-1-431,2-1 0,4-3 0,6 2-1054,4-5-635,5 1 572,4-7 940,4-1 387,3-2 456,2 0 252,3-3 620,-1-2-833,-1-3-705,-1-2 0,-3-1 0,-3-1 0,-3-1 0,-3-1 0,-3-2 0,-4-2 0,-2-1 0,-2 0 0,-4-2 0,-3 1-2100,-5-1-104,-4-1 691,-4 2 639,-4 0 568,-1 2 630,-2 1 248,0 2 466,0 2 356,0 0 3,2 4-195,2 1-215,3 4-904,3-1-83,4 4 0,3-1 0,4 3 0,0 3 0,2 3 0,2 11-2806,5-2-5106,6 6 7599,10-3 0,-10-10 0,1-1 1</inkml:trace>
  <inkml:trace contextRef="#ctx0" brushRef="#br0" timeOffset="4167">11392 1703 32767,'-52'-12'0,"0"0"0,4 1 0,6 5 0,8 10 0,1 2 0,0 4 0,3 1 0,2 2 0,5 2 0,3 1 0,6 3 0,4-1 0,4 0 0,4 0 0,2-1-862,5 0-1563,4-1 494,6-1 575,3-3 759,6-2 712,4-2 708,4-5 592,2-1 442,0-3 665,-1-2-2083,-1-3-439,-4-4 0,-2-3 0,-3-3 0,-4-1 0,-4-1 0,-3-1 0,-4 0 0,-4-2 0,-2 2 0,-1 1 0,-3 2-394,-1 1-1426,-2 2 43,0 2 3631,-1 3-2620,1 1 1338,0 2-411,2 3 561,0 0 545,0 5-1086,0 3-181,-1 6 0,0 6 0,-2 5 0,0 8 0,0 5 0,0 5 0,2 2 0,0 3-592,0 3 92,2 1 140,0 2-61,0 2-49,-2 5 83,-1 2 203,0-29 0,0 1 74,0 1 1,-2 0 30,-1 1 1,-1-1 48,-1 0 0,0-1 70,0-2 1,-1-1 177,-11 24 267,1-12 122,3-13 169,0-11-154,2-9 123,-1-10-745,0-9-730,0-7-704,0-10-775,1-8-1319,3-7 2519,0-12 0,7 25 0,2 0 0</inkml:trace>
  <inkml:trace contextRef="#ctx0" brushRef="#br0" timeOffset="4917">11573 1977 26084,'39'-45'-92,"0"-1"0,-3 4 0,-6 4-137,-11-3-211,-1-1 132,-2-5 770,-2-4-729,-1-3 28,-2-4-459,-1-3 286,-1-1-94,-3 2 206,-1 3 49,-3 4 46,-1 5 40,-3 7 1421,-2 4-1407,-3 5 797,-2 4-804,-1 5 15,-1 3 30,0 6-57,1 3 1940,1 4-1944,2 3 1550,1 3-1471,0 3 63,1 5-2,-3 6-35,0 8 71,-3 8-13,0 7-3,0 7-1795,1 6 1788,1 7 4,3 5 4,4-27 1,1 0-12,0 2 1,2-1-17,1 1 0,2 1-129,5 16 0,3-1-1366,-2-13 1,2 0 1358,6 11 0,1-3-26,-5-15 1,2-3-663,16 25 292,-1-8-33,0-6-89,-1-9-67,-3-6-177,-2-8-404,-1-6-470,-2-6-347,0-3-1503,9-15 3408,-7-1 652,7-12 570,-11 1 261,-2-5 216,-2-3 184,-1-3 1542,2-16-2214,-4 13-10,0-7 3400,-8 13-3836,-2 12-122,-3-1 306,-3 10-708,-3 2 121,-2 2 247,-1 2 92,0 1 25,3 2 2647,0 1-2511,2 0-127,2 2 489,2-1-705,1 5-656,2 1 81,4 4 1,5 2 48,4 0-33,6 0 180,4 0-256,4-2 647,15 0 479,-11-4-640,8-1 809,-17-4-23,-3-4 577,-3-2-928,-4-3-551,-3-3 0,-4-2 0,-2-2 0,-4-2 0,-5-9 0,-3 7-828,-5-4-788,-1 9 668,-1 1 431,-2 2 511,-2 2 927,-7 1-13,5 4 324,-5 0-378,2 5-854,5 2 0,-4 2 0,2 11 0,4 0 0,-5 8 0,8 0 0,2 2 0,4 3 0,2 3 0,4 3-759,6 4-800,5 2 74,7 2 95,5 1-57,4 0 128,4-2-748,2-1-330,-1-3-1892,2-4 4462,3 0 1,-18-16-1,0-1 1</inkml:trace>
  <inkml:trace contextRef="#ctx0" brushRef="#br0" timeOffset="5085">13034 1960 32767,'37'5'0,"-8"7"0,-35 19 0,-3 5 0,-4 5-1467,-5 4 305,-4-5 0,-1-2 0,4-3 1,-15 18-1</inkml:trace>
  <inkml:trace contextRef="#ctx0" brushRef="#br0" timeOffset="5919">14213 1815 32767,'-4'-58'-674,"0"-1"0,1 6 1,0 8-1345,3 12 1363,1 7 414,0 7 306,0 4-90,0 8-49,-1 2-1745,0 4 1920,2 5-421,1 3-78,2 6-116,2 5-90,1 4-142,0 7 16,0 4 36,-2 4 355,-1 5 583,-3 4 37,-2 2 183,-4 3 184,-2 0-214,-1-17 0,-1 0 569,-5 12-18,-4 7-46,6-28 107,2-6 43,0-6 214,1-4 159,1-4-762,2-3-700,0-3 0,2-5 0,1-5 0,0-7 0,2-23 0,0-15 0,2-6-892,-1 29 0,0 0-1385,2-18 1190,0 0 936,2 9 0,0-1 790,1-7-592,0 8 0,0 4 420,-1 12 18,2 0-10,-4 17 2598,0 4-2856,-3 3-217,1 0 0,2 2 0,3 2 0,6 1 0,8 3 0,9 4 0,10 4 0,6 6 0,5 3 0,2 7 0,0 3 0,-18-6 0,0 3-276,-9-8 0,-1 2-807,14 17 1,-3 2-749,1 7 375,-14-17 0,-1-2-3522,1 8 4817,-1 0 1,-11-19 0,-1-3 0</inkml:trace>
  <inkml:trace contextRef="#ctx0" brushRef="#br0" timeOffset="6552">14158 1945 32767,'14'-44'-549,"-1"-1"1,1 4 0,2 7 59,16 14 293,7 2 1004,6 1-223,7 3-1183,4 2 803,4 3-93,3 1 662,0 4-330,0 0-558,-4 2-352,-1 1-172,-6 1-210,-4 0-1062,10 1 632,-15 0 416,8 0 198,-20 1 1332,-2-2-333,5 0 466,-11 0 489,3-1 141,-15-1 481,-2 1-1569,-3-1-343,-2 2 0,-3 0 0,-1 0 0,0 2 0,0 0 0,-1 2 0,-1 6 0,-1 0 0,0 7 0,2 4-465,-1 3-1065,2 8 1498,3 4-2193,2 5 1716,3 3-326,1 1-2867,2 1 2918,1 1 155,0-1-861,0-1 1038,-1-1-440,-1-1 639,-2-3 179,-2-2 59,-3-6 162,-2-3 803,-2-5-640,-2-5 191,-1-4 2506,-3-5-2180,-1-3 1539,0-5-1135,-1-2 844,-1-4-1658,-1-5-269,-1-5-352,-2-6-16,-1-4-367,0-5-226,0-6-348,2-4 723,4 7 0,2-2-1673,-3-19 1981,4 17 1,1 0 87,3-16-423,0 0 621,2 1 50,2 2 40,1 2 53,3 4-27,2 5-19,1 4-8,2 5-147,1 3 183,0 3 54,0 4 38,0 3 2,-1 3 13,-1 2-39,1 2 1485,-1 2-1476,1 0 18,1 3 259,3 1 462,2 2-756,4 3-212,2 3-129,2 5-690,3 5 472,1 5-165,1 5-424,-1 3 18,-3 4-286,-6 1 202,-4 2-236,-8 0 152,-6-1 348,-10-2 437,-7-4 358,-31 2 584,4-12-1402,10-8 0,-1-2 1682,-19-2-147,-2-3 233,2-5-1360,2-3-1693,4-4 1961,3-4 0,21 5 0,3 0 0</inkml:trace>
  <inkml:trace contextRef="#ctx0" brushRef="#br0" timeOffset="7059">15926 1612 32767,'-5'52'-425,"-1"-1"1,2-3 0,0-5-1444,2-3 826,1 1 251,1 0 262,1-3 1316,2-1-1189,1-3-1400,2-2 1326,2-2 389,-1-3-428,1-2 117,0-2 96,1-3 108,-1-3 432,-1-4-113,-1-3 1065,-1-4-534,-2-2 371,-1-3 638,-2 0-719,1-4-499,-2-3-505,-1-7-114,-3-5-235,-3-6-3,-3-5-182,-2-5-128,-2-4-202,0-4 549,1-5-415,1-2 753,2-4 132,4 0 20,4 16 0,1 0 182,2-17-108,1 20 1,2 2 312,3-6 137,4 5-52,0 3 50,2 4-261,6-1 37,-3 9-5,6 0 278,-4 12-42,3 3-161,2 4-57,3 6-284,2 8-49,2 8-192,-7 0 0,0 4-365,12 18 127,-12-13 1,0 1-657,6 19-77,-5 0-987,-4-2 1234,-8-4 121,-5-6 317,-7-7 214,-5-5 290,-6-6 271,-6-5 316,-5-3 666,-5-5 219,-5-3 463,-4-2-788,-4-5-1268,-1-4 0,0-5 0,1-5 0,5-3-913,4-3-8766,6 1 9349,8 2 0,9 9 0,4 3 0</inkml:trace>
  <inkml:trace contextRef="#ctx0" brushRef="#br0" timeOffset="7475">16745 2054 31969,'-17'-54'-1087,"0"0"1,2 3 0,4 5-140,11 3 942,3-6-358,0-5 592,5-4-674,-1-4 727,-3 30 1,0-1-331,0-1 0,-1 0 429,0 0 1,0-1-18,-1 1 1,-1 0-81,0 1 1,-1 1-36,-2-29-35,-2 5-11,-4 8-12,-2 6 443,-1 7-382,1 6 85,0 8-23,1 5-44,2 7 96,2 3-175,2 4 407,1 1-389,0 1 863,-1 9-842,2 3 34,-2 12-13,2 3 33,1 9 6,1 7-573,5 6 562,4 8 5,-3-26 1,2 1-1,1 2 1,0 1-386,1 2 1,2 1 376,0 0 0,0 0-25,1-1 0,1 3-90,6 12 1,1 1-1468,-6-14 1,0-1 1424,5 10 1,0-2-301,5 9-503,-2-8 135,0-9-236,-3-7-337,0-8-1063,-2-7 2464,1-5 0,-10-6 0,0-2 0</inkml:trace>
  <inkml:trace contextRef="#ctx0" brushRef="#br0" timeOffset="7818">17232 1656 27667,'-30'-18'-399,"0"1"1,-14-10 932,57 30-392,5 2-88,8 0 429,6 0-100,6 0-91,2-2 31,1 0-852,-2-2 1106,-3-2-79,-5-2 72,-5-3 201,-6-4-596,-4 0-121,-3-3-177,-5-1-161,-3-1 273,-4-9-619,-17-4-159,4 4-104,-13 2 238,10 14 209,-2 1 185,1 2 188,1 2 146,1 2 298,1 0 8,3 1 18,-5 5-131,3 2 957,-4 7-1189,3 2-83,0 5-70,-5 22-90,8-6-304,-1 16 134,15 9-3439,6-13 3547,-1-16 1,3-2-226,15 12-271,6-2 32,-5-16 1,2-2-3406,2-1 0,1-2 4164,5 0 1,-4-2 0,2-1 0,-24-13-1</inkml:trace>
  <inkml:trace contextRef="#ctx0" brushRef="#br0" timeOffset="12270">5229 5148 13547,'0'-47'1209,"0"0"1,0 3 0,-1 7-174,0 7-77,-1 3-91,-1 5-23,1 4-156,-1 5-219,1 5-228,0 4-287,1 2-202,-1 2-128,0 10 352,-1 2 130,-1 13-40,0 4-22,-1 7-1350,-1 5 1316,0 3 0,0 5-5,0-1-23,2 3 11,1-2-2,2-16 0,0 0 30,1 13-16,1 10 5,0-27-6,3-5-5,-2-5 17,2-6 56,-2-4 157,0-4 201,-1-2 622,0-3 611,1-7-1519,-2-3-105,1-11-7,-1-4 1,-1-8 16,-1-4-250,-2-6 222,-1-4-546,-2-3 564,1-3-18,-2-1-11,2 0 17,-2 1-17,3 3 23,2 3 11,1 5 0,2 4-17,2 4-12,1 6 1,3 4-22,2 4-18,1 5-5,2 2-17,1 4 1,4 3-24,13 5 35,-1 5 193,12 6-210,-6 7-23,2 6-16,3 7-33,1 6 22,-1 6-12,1 4-6,-2 4-490,-20-24 1,0 1 517,0 0 1,-1 0-4,-1 0 1,0 1-118,5 10 0,-1 1 75,-6-10 1,-1-1-20,3 9 0,-1-1-233,-1 8-83,-4-3-40,-4-7-111,-3-3-225,-4-6-420,-3-4-683,-4-4-7728,-12-2 6418,4-7 3259,-4-2 0,12-5 0,4-1 0</inkml:trace>
  <inkml:trace contextRef="#ctx0" brushRef="#br0" timeOffset="12431">5458 5376 13748,'-43'-43'858,"0"-1"1,4 4 0,8 8 875,19 20-1207,3 2 61,2 0-622,4 2-71,6-5-556,18 0-208,26-7 321,4 1-93,-18 9 1,2 0-46,6-1 0,1 0-558,4-1 1,1 0-2569,9-3 1,-1 1 3811,-15 3 0,-4 1 0,11-3 0,-35 10 0</inkml:trace>
  <inkml:trace contextRef="#ctx0" brushRef="#br0" timeOffset="12836">5290 4374 16059,'-45'3'588,"-1"0"0,1 0 0,-5 4 0,0 2 0,7 2-309,13 2 1,2 3-229,-11 7 0,1 3 126,9-4 0,2 0-73,0 3 1,-1 3-14,-4 12 0,-1 6 0,3-1-763,0 0 1,3 4 752,3-4 0,-1 8 1,1 2-1,6-4-116,5 2 0,5-1 1,1 0-36,-2 1 1,0 0 0,4-1-81,3-3 0,4-1 0,1-3-72,4 2 0,4-4-8,3 0 1,3-2 26,3-1 0,2-2 4,3-3 0,4 0 73,0-7 0,5 1 0,2-3 44,6-1 0,1-1 0,2-2-1,0 1 0,1-1 0,1-2-560,1-4 1,2-1-1,-2-4 616,9-1 1,-1-3 20,3-1 1,1-3-770,2-1 1,-1-3 790,-19-1 1,1-2 0,-1-1-326,1 0 0,-1-2 0,0-1 370,1-2 1,-1-1 0,0-1-128,0-1 1,0-1 0,-1-2 197,-1 1 1,-1-2 0,2-2 189,11-8 1,1-3 0,-3 0-165,-13 7 1,-2 0 0,1-2 198,7-6 0,2-2 0,-7 0-181,-2-2 1,-5 0-32,-3-1 1,-2-1-42,-3-1 0,-3 0-26,-3-1 0,-2-2-30,-2 1 0,-3-1-37,-1-2 0,-2 1-11,-2-1 0,-2 1-20,0 0 1,-2 0 5,-2 2 0,-1-1 321,-2 3 1,-1 1-328,-4 1 1,-1 2-9,-4 1 0,-2 3-14,-3 1 0,-2 3 734,-3 0 1,-2 3-763,-3 1 0,-1 2 707,-4 1 1,-1 2-742,-3 1 1,-1 1-29,-4 3 0,0 1-50,-3 1 0,-2 3-110,-1 1 1,-2 2-241,0 2 0,-1 1-1495,-2 3 1,1 1-2097,5 1 1,1 0 4122,5 2 0,3 0 0,-3 1 0,18-2 0</inkml:trace>
  <inkml:trace contextRef="#ctx0" brushRef="#br0" timeOffset="13770">12351 4677 26289,'-3'-6'-759,"1"1"63,2 5 1938,0 0-1348,-20-58-1216,16 45 817,-16-42 330,20 63-688,0 3 902,1 5-27,2 4-357,1 3-40,2 4 428,0 0 17,1 0-18,1 2-90,0-4-57,0 0 23,1-3 10,-2-3 4,-1-3 506,-1-4-460,-2-3 56,0-4 298,-2-2 99,0-2-291,0-7-57,0-2-27,-1-7 40,0-3-8,0-4-2,-1-2-8,-3-3-26,-1-2-13,-3-2-1798,-1-2 1750,-1-3-30,-2-3-546,1-2 542,-1-3 15,1-2 28,2 0 20,2 1 10,3 3 16,1 3-3,3 2-7,4 4 34,3 4 3,6 3 142,3 3 50,4 4 53,4 4 56,5 2 35,4 3-9,4 3-93,23 5-55,-13 5-196,14 6-1384,-20 5 1192,-2 6-101,-2 3-89,-4 4 10,-4 3-181,-4 2 157,-5 1-11,-6 0-5,-6 0 128,-5 1 85,-9 0 154,-6-2 74,-8 0 122,-6-1 76,-4-3 65,-2-3 74,-2-2-12,1-3-35,-1-4-57,3-3-31,2-5-109,3-4-60,3-3-48,4-2 1268,3-3-1432,3-2-98,4-3-133,2-2-92,3-1 15,2-2 86,3 0 119,4 0 587,4 2-360,3-1 137,5 2 146,1 1 118,5 2 21,2 2-93,4 2-113,3 1-78,21 2-113,-9 3 572,18 3-730,-15 2-66,2 3-5,-1 2-2829,-2 2 2842,-4 1-8,-6 0-1522,-6 1 1519,-9-1-45,-7 0-4,-8 0 432,-6-2-356,-9 2 175,-6-1 117,-10 0 74,-5 0 57,-7-1 1248,-5-3-1567,-3 0 6,-3-2-187,-1-2-228,-1-3-216,1-1-251,3-1-394,4-1-425,6-2-480,7-2 2216,4-2 0,12 2 0,4 0 0</inkml:trace>
  <inkml:trace contextRef="#ctx0" brushRef="#br0" timeOffset="14240">13236 3644 19305,'-40'-44'169,"-1"1"1,3 3 0,1 7-91,-12 11-51,-7 6 82,25 9 0,-1 2-225,-3 1 0,-1 1 321,-3 1 1,0 2-263,-2 1 1,-1 2 298,-2 2 0,-1 2-514,-1 2 0,0 2 553,-1 3 1,0 2 12,-1 1 0,1 3-51,-1 2 0,1 2-31,0 1 0,1 3-154,0 3 1,1 1-33,1 4 0,1 1-29,2 4 0,1 1-673,0 5 0,3 2 612,1 3 0,2 2-1,11-17 0,2 1 0,0 4-12,1 2 0,0 4 0,0 1 0,2-3-109,0 3 1,2-1 0,0 2 42,2-3 0,-1 3 0,1-1 0,4-2-79,2-3 1,3-2 0,2-1-660,-1 18 0,5 0 565,5-5 1,5-2 32,4-4 1,6-4 37,5-4 1,6-4 52,6-4 1,3-4 132,7-4 0,3-4 7,5-4 0,5-3 49,-14-7 0,4-1 1,1-1-1,-3-1 15,4 1 1,-2-1 0,5-2 17,-3-2 0,5-1 1,2-1-1,-2-1 0,-5 1 29,5-3 0,-6 1 0,3-3-262,-3 0 1,3 0 0,-1-2 0,-4-1 291,-2-1 0,-3-1 1,-1 0 4,-1-2 0,-1 0 0,0-1 54,-3 1 1,0-2 0,0-2 6,9-7 0,1-4 0,-4 0-55,5-4 1,-2-1-6,-10 4 0,1-2 0,-4 1-42,-3-5 0,-4 1 14,-2-2 1,-3 0-66,-1-1 0,-2-2-16,-3 0 1,-2-1-10,-1-1 1,-2-1-6,-3 0 0,-1 0-4,-2 0 1,-3 0 96,0 2 0,-3 0-99,-3 1 1,-3 1-12,-1 1 1,-4 2 7,-3 2 0,-3 1 5,-2 2 1,-4 2-3,-1 2 0,-5 2-345,-18-6 1,-5 4 253,11 7 1,-2 3-66,-16-4 1,-2 4 13,14 9 1,1 3-698,-3 2 0,0 1 870,-10 1 1,4 2 0,-5 0 0,2 2 0</inkml:trace>
  <inkml:trace contextRef="#ctx0" brushRef="#br0" timeOffset="14754">12926 7847 19095,'-51'-22'-364,"0"-1"1,8 3 0,4 8 250,-10 27 722,10 7-157,0 5-186,-3 4-105,3 3-88,1 3 18,3 3 174,5 1-129,3 3-282,13-12 1,1 1 452,-3 17-506,8-17 1,2-1-408,3 11-7,7-1-131,5-5 81,9-2 1252,23 5-811,-10-23 0,2-3 35,0 0 1,2-2-10,4-4 0,0-4 114,22-5 29,1-6-215,-31 1 0,1-1 274,-1-2 0,0 0-41,0-2 0,-1 0 376,29-13-1690,-20 4 0,-1-1 1341,-6 2 0,-2 1 0,11-5 1,-28 14-1</inkml:trace>
  <inkml:trace contextRef="#ctx0" brushRef="#br0" timeOffset="15137">12695 7440 9466,'-45'-11'306,"1"1"0,1 1 1,6 6 1780,3 16-1963,-4 6-811,-5 8 810,-6 8-64,22-14 0,0 1 398,-3 4 1,1 1-400,-2 2 1,1 2-14,-2 2 0,1 1-12,0 3 1,1 1 519,0 0 1,2 1-535,1 0 1,2 2 5,-3 15 0,2 1-17,9-15 1,3 1-18,-2 12 1,3-1-307,9-17 1,3-2 277,3-1 1,2-1-1,2-1 1,2-1-26,19 27 23,8-6 22,-1-18 1,3-2-615,-6-9 0,1 0 639,13 5 1,1-3-334,-8-9 1,0-3 340,2 0 1,2-1 28,1-3 1,3-2-1,2 0 31,3-1 1,2-2 0,3-1 57,-4-2 0,3-2 1,1 0-1,-3-1 6,7-2 0,-3-1 0,0-2 26,-1-2 0,-1-3 1,-4-1 87,4-5 1,-4-2 331,-3 0 0,0-4-349,-10 1 0,0-3 0,-2 0-108,1-5 0,-1 0-37,5-10 1,-4-4-4,-14-3 1,-6-2-107,-7 11 0,-2 0-28,2-13 1,-7-1-161,-13-2 1,-6 3 64,3 13 0,-2 0-23,-11-11 1,-4 2-3,4 17 0,-3 4 2,-1 0 0,-4 2-378,-19-4 1,-3 3-152,11 7 1,0 3-505,5 3 1,-1 0 0,0 3 1195,-13 1 0,5 3 0,-5-2 0,1 3 0</inkml:trace>
  <inkml:trace contextRef="#ctx0" brushRef="#br0" timeOffset="15748">6146 9871 19324,'-6'-54'612,"-1"0"1,2 5 0,1 9-260,2 16 1153,0 6-1344,0 5 392,0 5-560,0 4 93,0 2-703,2 1-2299,-1 7 2736,0 3-2134,1 10 2285,1 6-114,2 7-3,1 5-107,3 5-608,1 5 368,1 3-170,3 4-385,-3-15 0,2 1-539,8 19 1193,-6-20 0,2-3-2066,7 9-722,2-5-1317,-3-8 4498,-4-8 0,-8-12 0,-5-6 0</inkml:trace>
  <inkml:trace contextRef="#ctx0" brushRef="#br0" timeOffset="16030">6109 9887 12680,'-33'-47'978,"0"-1"1,3 5 0,4 6 1090,7 9-1548,1 2 1118,4 4-1000,0-2-460,6 10 576,1 0-822,6 10 1817,1 2-1834,7 2 763,6 0-656,11 1-12,12 4-11,11 5-1302,11 4 1302,-24-5 0,1 2-1151,3 0 1,0 0 1150,4 1 0,-1 2 2,3-1 1,0 2-691,0-1 0,1 1 674,1 1 0,-1 0-6,-1 1 1,-1 0-37,-1 0 0,0 0-42,-4 1 0,-1 0-475,-3-1 0,-3 1 271,22 17 322,-15 0-238,-13-3 72,-13 0 62,-15-2 33,-14 0 1,-15-1-34,-15-1 3,18-14 0,-1-2-205,-4 1 1,-1-1-7,-3 0 1,-1-2-222,-1 0 1,-1 0-457,-1-2 0,-1 0-1019,1-1 0,0 0 2134,-7 0 1,4-1-1,-4 0 1,3 0 0</inkml:trace>
  <inkml:trace contextRef="#ctx0" brushRef="#br0" timeOffset="16599">6284 9601 14349,'0'-8'1125,"0"0"-293,0 8 632,-26-67-3327,13 39 2254,-4-13 1,-1 1 239,-1 17 465,-2 2-916,-3 2 148,-2 3-48,-5 2-136,-3 4 326,-3 3 43,-3 4-6,-1 4-165,-3 6 220,0 7-57,1 6 18,0 8-1535,0 6 1450,1 9-284,21-18 0,0 1-55,-1 4 1,1 1-38,-2 4 1,2 0-51,-3 5 1,1 0 66,-1 4 0,0 1-46,0 3 0,1 1-749,-1 3 0,2 2 566,1 1 1,1 2-92,2 0 1,2 1 5,2-1 1,3 1-2,3-3 0,2 0-16,3-4 1,3-1-111,6-4 1,3-2-9,4-4 0,4-3 116,5-4 1,4-3 11,4-4 1,4-2 148,4-4 1,2-3 24,4-2 0,2-2 18,3-3 0,3-3-67,1-1 0,1-2 26,3-1 1,2-2 32,1-3 0,0-1 45,-18 1 1,1-1 0,-1-1 8,2-2 1,-1 0 0,1-1-20,1-1 1,0-1 0,1 0-14,0-2 1,0 0-1,0-1 2,1-1 0,0-1 1,-1 0 61,1-1 1,-1 0 0,0-1 16,-2-1 1,0 0 0,0-1 16,-2 1 1,-1-1-1,-1-1 65,16-9 0,-3-3 33,-4 1 1,-4-1 19,-6-2 0,-2-1-188,-6 1 0,-3-2 153,-5 0 1,-3-2-592,-3-1 1,-4-1 509,-4 0 1,-1-2-26,-3-1 0,-3-2-17,-3 0 1,-3 0-15,-1-2 1,-3 1-12,-4-1 0,-2 0-11,-3 1 0,-2 1-11,-2 0 0,-2 2 0,-3 2 0,-3 2-4,-1 2 0,-2 3-16,-4 2 0,-1 4-3,-3 2 1,-1 3-21,-4 3 1,-1 3-9,-3 3 1,-1 3-29,-2 3 1,-3 2-248,0 4 0,-3 2 0,1 2-252,13 0 0,1 1 0,-2 1 603,-2 1 0,-4 1 0,2 0 0,7 0 0,4 0 0,5 0 0,0 1 0,0 0 0</inkml:trace>
  <inkml:trace contextRef="#ctx0" brushRef="#br0" timeOffset="17974">6449 5043 12431,'34'5'440,"0"0"0,-1-1 0,-1-1-15,8-2-1418,8 0 1290,5-1-33,7-2-121,-28 1 0,2-1-355,2-1 1,1 0 346,3-1 0,1 0-254,3-1 0,1 0 212,4-1 1,-1 1-907,4-1 0,1-1 867,2 0 1,1 0-1,3 0 0,1 0 6,2 0 0,1-1-492,-20 3 0,1 0 0,0 0 486,1 0 0,0 0 0,1 0-137,0 0 0,0 0 1,1-1 141,0 1 1,0 1 0,0-1-124,0-1 1,0 1 0,0 0 135,0 0 1,0 0 0,0 0 9,0-1 0,-1 1 1,1 0 1,-1-1 0,0 1 0,0 0-69,-1-1 1,0 1 0,0-1 73,-1 1 1,0-1 0,-1 0 7,-1 0 0,1 0 0,-2 0 48,21-4 1,0 1 5,-2-1 1,-1 0 7,0 0 1,0-1-15,-2 1 1,0-1 11,0 0 0,-1 0-9,-1 0 1,-1 1-15,0-1 0,-1-1-13,-1 1 0,0 0-21,0 0 1,-1 0-20,-1-1 1,0 1-15,0 0 0,-1 0 374,-1-1 0,0 1-399,-1-1 0,0 1 46,-2 0 1,-1 1-61,-1 0 0,0 0 0,-3 1 0,-1 0-14,-2 2 0,0 0-6,-3 0 0,-1 1 15,27-4 832,-5 2-844,-7 2 1,-4 2-1,-4 1-17,-3 1 12,-2 1 5,0 0-11,2 0 22,2 0-10,3 0-12,1 0 5,4 0-5,-1 1 3,-13-1 0,1 0 8,16 0 11,11-1-22,-22-1 6,-5 1 5,-4-2-22,-4 2 33,-5-1-10,-5 2 2049,-5-1-2027,-4 1 1234,-3 1-1184,-2-1 1240,-2 1-1868,2 3 197,-2 0-1574,1 2-6592,-1-1 8513,0-1 0,0-1 0,0 0 0</inkml:trace>
  <inkml:trace contextRef="#ctx0" brushRef="#br0" timeOffset="19238">6562 5411 16374,'29'3'62,"-1"-1"-2203,-10 1 2175,3 0 1299,3 1-1218,1 1 195,17 4-173,-8 0 938,13 3-979,-11-1 753,1 0-773,3 1-5,0 1-50,-9-3 0,1 0-83,17 7 1403,-16-6 1,2 1-1316,2 1 0,-1 0-739,22 7 678,-19-6 1,-1-1-46,18 7 3,2 0-2867,0 1 2889,-27-10 0,-1 0-33,1 0 0,0 0-155,-1 0 0,3 1 190,11 4 0,4 1 32,3 2 0,1 0-625,0-1 0,0 1 691,-1-1 1,-3 0 78,-12-5 1,-2 0 74,2-1 0,0 1-33,1 0 1,-1 0 715,1 0 1,3 0-650,17 6 1,2 0-99,-15-4 1,3 1-59,4 1 1,6 2 0,-5-1-610,-4-1 1,-1 0 517,-6-3 1,2 1-1,-3-1-14,4 2 1,-3-1-8,0-1 1,0 1 576,0 0 1,-2 0-588,0 0 1,0 0 5,-1-1 0,-1 1 45,0 0 1,-1 0-322,0 0 1,-1 0 314,0 0 1,-1 0-2,-1 0 0,1 1-3,11 6 1,0 1-5,-12-6 1,1 0-308,9 6 1,-1 0 261,-13-8 0,-2 0 2,1 1 1,1-1 0,-1 1 1,-1 0-49,28 14 54,-16-8 0,0 0-257,-10-5 1,0 0 260,9 5 0,-1-1 36,14 9-534,-2-1 544,0 1 212,-1 0-202,-2 0-10,-1 1-6,-3-1 0,-2 0 358,-14-10 1,1 1-359,0 0 0,0 0-3,6 6 1,0 0 2,15 14 0,-5-4 16,-15-11 1411,0-1-1427,-1 1 0,1-2-983,0 1 966,-1-2 17,0 0 755,0-1-744,-1-1-17,-1 1 6,-1-2-11,-1 0-1,0-1 18,10 8-6,-7-6-1379,7 6 1379,-11-9 0,1 0 2139,0 0-2139,9 7-6,-7-5-410,6 6 411,-10-8 10,-1-2 195,-1 1-206,-1-2 3111,8 6-3105,-7-7-11,5 4 0,1-2 11,-6-6 669,6 3-664,-7-5-5,-1 0 0,2-1 226,-1 0-215,2 0-16,0 1 16,1-2-5,0 2-1,8 2 1,-7-3-12,5 4 6,-10-4 6,-1 0-6,-2-1 0,-1 1-6,-2-2 6,-2 1 0,0-1 0,-2 0 0,-2 0 6,1-2-6,-2 0 11,1 0 11,-1 0-22,1 0 12,-1 0-12,2 0 0,-1 0 0,0-1 5,-1 0-10,0 0 10,1 2-10,-1-2 5,0 0-12,-1-1 12,-1 0 0,-1-1-5,0 1-12,1 0-33,0 1-86,1 0-944,4 3-5009,2 2 6089,2 1 0,-3-3 0,-3-2 0</inkml:trace>
  <inkml:trace contextRef="#ctx0" brushRef="#br0" timeOffset="20454">5981 5917 19277,'-14'-25'-510,"3"7"454,11 24 106,0 2 6,0 3-5,0 3 5,0 4-5,2 4 10,0 2-10,1 4 10,0 1-3391,1 4 3375,-2 3 0,2 3-366,-1 1 343,1 3-11,-1-1 0,1 0 6,-1 1 0,0 0 0,1 2 11,-2 1-17,1 2 0,-1 3 6,0-1-11,-1 4 16,1 0-1589,-1 3 1578,0 2-11,1 1-434,-1 1 462,1 1 11,0 1-8,-1-31 0,0 1 13,0-1 1,0 1 5,0 0 1,0 0-1,0 1 1,0 0 7,0 0 1,0 1-20,0 0 1,0 0-7,0 0 1,0 1-8,0-1 1,0 1-4,0 0 1,1 0 8,0 0 0,-1 0-10,1 0 1,0 0 5,0 0 0,0-1-6,0-1 1,0 1-9,1-2 0,-1 1 8,0-2 1,0 1-5,0-1 0,1-1 19,1 32 0,0-1-9,0-2 0,-1 0-9,0-19 1,-1 1-3,1 21 724,-1-22 1,1-2-736,-1 14-1,1-2 1,0-3-6,0-2 0,1-2 5,1 13 7,1-14 4,0 9 37,-1-18-42,-1-2-5,1-3-1,-2-1 6,1-3 1,-2-1-12,1-2-12,-1-2 24,0 0 1873,-1-2-1873,0 0 803,0-1-787,-1-2-6,1 1 0,-1-2 12,0 0-6,0-2-2103,-1 4 2108,0-5 281,0 3-298,-1-5 34,2-1-39,0-1 0,0-2-11,-1-2 3392,1 1-3392,-1-2 6,1 1-1,0-1 18,0 3 33,0 2-28,0 0 11,-2 2-11,2-3 6,-1 0-1,0-1-16,1 2 0,-2-2 0,2 1 5,-1-1-11,1 0 0,-1-1-5,1-1-17,-1-1 5,1 0-996,0-1-549,1-5 1551,0 0 0,0-1 0,0 1 0</inkml:trace>
  <inkml:trace contextRef="#ctx0" brushRef="#br0" timeOffset="21482">7231 9119 13060,'-4'2'801,"0"-1"795,4-1-1405,-25 7 5,19-5-17,-18 5-50,25-8-40,1-1-38,0-2-12,3-3 34,1-2 33,2-4 51,3-1 39,2-4 33,2-1 29,2-2 16,1-2 1,2-1-12,1-1-558,3-3 486,0 0-29,3-4-16,1-2-17,3-2-6,1-4-16,4-2-1,0-3-16,3 0-452,-18 21 0,0-1 440,11-13 1,1 0-656,-6 7 1,0 0 612,9-10 1,-1 0-1,-8 11 0,-1 1-2,2-2 0,-1 1-6,2 0 0,-1-1 2,1 0 1,0 0-9,1-1 1,0 1 2,0-1 0,1-1-1,-2 1 1,3-2-1,-2 1-2,6-5 1,0-1-860,-5 6 0,2-3 0,-1 3 853,3-3 1,-1 2-9,2-2 1,1 1-270,-1-1 1,0 1 277,2 0 0,0 0 2,0 1 1,0-1-3,0 1 0,0 0 5,0 1 0,2-1 0,-4 3 1,3-2 0,-2 1-1,6-5 0,1 0-212,-7 6 0,2-2 0,-3 3 201,4-3 0,-2 1-445,1 1 0,0-1 451,0 2 0,0-1-6,-1 1 0,1 0-6,0 1 1,-1-1 5,-1 1 1,1 0-345,-1 1 1,-1 0 343,-1 0 1,2-1 20,-5 3 0,3-2 0,-2 0-24,5-3 0,0-1-1,-5 4 1,1-1 0,-2 2 3,3-4 0,-2 2-6,1-2 1,0 1 0,1 0 0,-1 0 5,0 2 0,2-2 5,-4 4 1,2-2 0,-1 2-3,5-4 0,-1 0-3,11-8 1,0 2-1,-16 11 0,-2 1 3,0 1 0,-1 1-9,0 0 1,-1 0 0,-1 2 0,-1 0-1,0 0 1,-1 1 5,23-16 6,-3 1 16,-5 4-5,-1 0 6,-5 4 5,-4-1 6,-4 3 5,-5 1 12,-2 1 1181,-2 2-1181,-3 2-12,-1 0 1,-1 2-6,0 1-6,0 0-11,1 0-6,1 0 1,2 1-12,2-2 0,1 2 0,1-1 810,5-2-821,-6 4 11,3-1 2224,-10 8-2241,-2 0 6,-3 3 6,-2 0 106,-1 2-95,-3 0 3449,0 1-3455,1-1 0,-1 0-11,4-4 0,0-1 0,4-3-5,2-3 10,3 0-5,1-1 0,2 2 0,-1 1-11,-2 2 6,-2 1-7,-1 2-4,-4 1 10,-2 2-16,-3 0-1821,-1 2 1166,-4 5-847,-1 1 1524,-4 8 0,4-7 0,-1 0 0</inkml:trace>
  <inkml:trace contextRef="#ctx0" brushRef="#br0" timeOffset="22937">7457 10239 12371,'-32'6'-135,"9"-2"214,32-13 78,10-8-51,-1 2-702,8-6 736,-3 4 5,1 1 18,2-2 5,1 1 22,3-2 34,3 1-5,1-1-7,-6 4 1,2 1-1908,16-10 1776,-14 8 0,1 1 71,17-8-209,5 0 213,3-1-652,-27 12 0,0-1 574,1 1 1,2-2 64,15-4 0,4-3 16,4 0 1,4-1-59,-9 3 0,3-1 0,-2 0-572,-9 4 0,-1 1 1,0 0 496,0-1 0,0 0 0,-3 1 10,6-2 1,-2 1-4,0 0 1,1-1-3,-1 1 0,1 0-6,-3 0 0,3 0 7,-5 2 0,3-2 1,0 1 2,2-1 1,0 0-1,1 0-350,0 0 0,0 0 0,-1 0 333,-2 1 1,0 0 0,-2 1 12,4-1 0,-1 0-1,0 0 1,-1 0-3,1 0 0,0 1 0,0-1 0,0 0-6,0 0 1,-1 0 8,1 0 0,0 1-3,0-1 0,-1 0-243,1 0 0,-1 1 254,0 0 0,0 0 124,0 0 1,0 0-122,-2 1 0,0-1 2,0 1 1,-1 0-6,-1 0 1,-1 1-1,-1-1 0,-1 0 70,0 1 1,-1 0-76,-1-1 0,-1 1 5,0 0 0,-1 0-6,-1 1 1,0-1 39,26-11-23,-1 2 12,-4 0 11,-2 2 16,-3 1 18,-3 2 11,-3 2 28,-3 1 1340,-3 1-1340,-2 0-12,-2 1-44,0 1 0,-1 0-12,0 0-11,-1 0-5,0 0-23,-2 0 0,0-1-5,-2 1-12,-2 0 6,-2 0 11,-3 2 12,-1 0 1880,-4 0-1808,-2 2 1873,-2 0-1767,-3 2 40,-2 0 1593,0 0-1622,-2 2 211,-1-1-260,0 2-1497,-1 0 1,1 1 0</inkml:trace>
  <inkml:trace contextRef="#ctx0" brushRef="#br0" timeOffset="24132">12483 5435 11855,'-1'-7'1412,"0"2"-1250,1 5-55,-14-60-2285,9 32 2203,-4-10 1,2 0 46,4 8 566,1 0-330,1 0 235,1 2 235,0 2 175,0 2 463,1 4-503,1 4-151,1 3-123,-1 3 1054,0 3-1290,0 2 77,-1 2-323,0 2-420,-1 0 117,1 5 62,-1-1 96,0 5 83,0 1-11,0 5-23,2 2-33,-1 5 0,2 1-3408,-1 3 3402,0 1-11,1 2-429,0 0 441,1 1-12,0 2 0,1 0 0,1 2 1,0-2 10,1 1 17,1 0-22,0-1 5,0 1-10,0 1 16,1 1-6,-1 1 12,0 1-1,0 2 6,-1 0 12,0 1 5,-1 1-17,0 1-5,-1 0-6,2 2 0,-1-1 0,1 1-602,0 0 607,1 0 1,1 1 5,-1 0-5,2 0-18,-1-1 7,-1-2-1,1 0 12,-2-2-6,1 1-377,0-1 366,0 0 0,-1-1 5,1-1 1,-1 1 10,1-2-5,-1 1 12,0-2 5,-1 1-6,0-1 6,0-1 5,0-1 2410,-1-1-2420,0-1-7,-1 0-16,0-2 22,1 11-28,-2-11 1,1 7-7,-2-14-5,0-3 6,0-1 532,0-2-538,0 0 883,-2-3-872,1-1 632,0-1-637,0-2 331,0-1-343,0 0 12,0-1 5,0-1-5,-1 0 5,0-1-6,1 1 1,-1-1 0,1 1-1,-1 0 6,0 2 1,0 0-1,0 0 0,0 2 6,0 0-6,0 1-5,0 1 5,0 0 0,0 2 6,0 0-6,0 1 0,-1 0-11,1 0 6,-1 1 5,1 0 11,0 0-5,0 1 6,0 0-23,0 1 0,0 0 16,0 1-16,0-1 6,2 0-6,-1 0 11,1-1-5,0 1 5,-1-1 0,1-1-22,-1 0 33,0-1 1,1 0 5,0-1-17,0 1 0,-1 0 0,0-1 6,0 1 17,0-3-12,-1 1 12,2-2-23,-2 0 28,1-1-28,0 0 6,0-1 0,0 0-11,1-2-6,-2 0 11,1-2 0,0-1-22,-1-1 22,0 0 17,0-2-101,1 0-89,0 1-320,0 1-1182,2 3 1664,0 0 0,-1-2 0,1-1 0</inkml:trace>
  <inkml:trace contextRef="#ctx0" brushRef="#br0" timeOffset="31567">2286 12465 13973,'0'-6'2487,"0"2"207,0 4-2711,-59-19 12,32 24-917,-11-8 0,0 3 939,8 27-6,-3 7 6,-3 5-6,0 7-1396,-1 6 1393,19-24 0,0 2 0,1 0 1,0 1-6,1 2 0,1 0-1,1 0 1,0 1-3,1-1 0,2 0-6,1-1 1,1-1 14,-6 28-43,7-6 6,3-5-5,4-6-1,5-4 12,3-3 5,7-4 17,3-4 56,17 4-11,-5-10-1,13 2 251,-9-12-245,5-4 6,1-4 17,2-1 22,-1-5 473,-1-3-451,-2-5 18,-3-5 33,-2-2 45,-4-2 44,-2-2 361,-4-2-355,-4 0-28,-3-1-34,-4 0-38,-2-1-18,-3 1-16,-1-1-34,-2 1-5,-1 0-11,0 1 0,-1-1 5,1 2 11,-1-1 6,1 3-6,1 3 6,-1 3 539,2 4-556,-2 5 1110,-1 2-1177,0 3 298,-1 0-348,1 5 21,1 0 24,4 5-12,2 2 5,4 3 18,2 3-12,2 2 0,1 1-5,2 0-6,0 0 0,3-1-34,0-1-33,3 1-392,12 9-46,-8-5-606,10 6-115,-14-8-808,-1 1-1332,-3 2 3366,-1 1 0,-9-11 0,-3-1 0</inkml:trace>
  <inkml:trace contextRef="#ctx0" brushRef="#br0" timeOffset="32401">2933 12840 16241,'-3'-3'3355,"1"1"-6158,2 2 2551,-26-35 1405,20 27-1321,-19-26 950,29 37-759,3 2-6,5 4-6,3 3 0,4 2-11,3 2-6,2 2-10,1 2-1,0 1-34,1 2-61,-2 1 3356,0 0-3429,-4 2 33,-3 0-11,-4 1 23,-4-2 84,-5 0 73,-2-3 33,-5-2 12,-3-3 11,-5-1 16,-3-3 23,-2-2 40,0-3-3337,0-1 3431,2-4 12,2-2-11,1-1-57,3-3-50,2-1-84,1-4-22,2-2-56,1-2-46,2 0-21,1-2-34,5 0-12,4-2-17,6 0-654,6-1 632,5 1-11,5-3 1,6 1-1,2-1-22,1 2-23,2-1-33,-2 2-45,0 1-17,-1 2-375,12-6-1705,-13 7 2075,7-5-765,-18 6 893,-3 1 1594,-3-1-1437,-2 1 51,-4 0 55,-2 0 51,-4 1 79,-3 1 918,-1 0-761,-4 2 2655,0 1-2673,-2 3 1925,-2 0-2081,-1 2 173,-2 0-341,-2 0-40,-3 1 18,-1 3 16,-5 3-23,-11 11-5,5 0-33,-8 7-35,11-5-32,2-1-7,3 0 12,5 0-62,3 5 129,4-6 17,5 3 5,3-9 12,3-1 0,7 1 27,-3-5 6,7 0 6,-6-5 0,2-2 0,1-3 5,0-1 1,0-5 16,2 0-3370,-2-3 3415,0 0-697,-1-2 759,-3-1 22,-2-1 5,-4-1 18,-2-2-7,-2 1-4,-1-2 4,-1 1-10,-1 0 5,0 2 258,0-2-219,0 8-27,0 0 3027,0 9-3324,-1 1-40,-2 3 11,1 1 1091,-6 10-990,-3 9-11,-1 2-16,0 5-40,5-7-56,1-1-95,3 1-174,1 0-1164,2 9-35,4-8-1298,3 7 2075,6-10 0,-5-9 0,1-2 0</inkml:trace>
  <inkml:trace contextRef="#ctx0" brushRef="#br0" timeOffset="32887">4191 12890 18123,'3'-9'3344,"-2"1"-1988,-1 8-1043,0 0-274,-37 82-22,24-43-1180,-9 13 1,2 1 1173,12-10-17,1 1 1,0 2 5,1 0-6,-1-1 6,1-2-17,-1 10-2261,3-16 2272,0 6-16,2-20 11,0-5 0,1-4 5,0-5 23,1-4 1245,0-2-573,0-3-577,0-8-73,0-1-39,0-10 11,0-1 6,0-6 0,0-4-12,0-5-5,0-5 1538,0 7 1,0 0-1539,0-20-817,0 17 0,0 0 840,1-14-6,3 0-774,1 1 779,2 1-119,7-13 170,4 3-65,-7 24 0,2 2-1671,6-13 1652,0 12-1150,-6 16 1145,0 3-388,0 4 348,-1 2 80,2 4-97,-1 2 1,2 4-430,1 4 485,1 4-5,0 6 111,2 4-128,0 4 208,6 16-214,-9-8-6,0 10 18,-10-14-70,-6 0 64,-6-1 2050,-6 0-2044,-4 0 2801,-7-2-2852,-2-2-408,-19 4-559,9-9-47,-12 0-980,13-12-3010,2-3-3207,3-3 8295,7-2 0,10 1 0,6 0 0</inkml:trace>
  <inkml:trace contextRef="#ctx0" brushRef="#br0" timeOffset="33334">4745 12333 22077,'-18'50'113,"4"-3"-85,13-12-667,1 0 651,2 2 10,1 1-16,1 1-3850,1 1 3855,-1 0-5,-1 0 479,0-2-480,-2-1 18,-1-3 5,0-2 0,-1-3 44,-5 5-55,0-11 237,-2 1-182,5-14 3228,0-4-3076,2-4 1990,0 0-1878,5-8-101,-1-1-117,4-8-40,0-1-11,1-4-3385,4-3 3402,-1-2-17,3 0-921,1 2 910,0 1-173,1 2 123,1 1 22,-1 2-11,1 3-6,-1 1 6,1 2-28,-1 2-6,3 3-11,0 3 0,2 2-6,1 5-5,2 3 5,1 7-16,1 3 2503,0 4-2582,0 3-84,-2 2-106,-4 2-202,-1 3-2222,-4 2 1224,-3 2-1640,-3 1-6672,-4-3 9614,-1-5 0,-3-14 1,0-5-1</inkml:trace>
  <inkml:trace contextRef="#ctx0" brushRef="#br0" timeOffset="33785">986 14389 14573,'58'-7'211,"0"0"0,-1 0 0,0 0-124,-11 1 0,-1 1-556,7-1 0,0 0 553,6 0 0,1-1-406,-16 2 0,0 0 0,2 0 400,1 0 0,2 0 1,0-1 14,3 1 1,1-1-1,0 0-372,2-1 0,2 1 1,0 0 406,1-1 1,2 0 0,0 0-395,2 0 1,1 0 0,0 0 360,-13 2 0,-1-1 1,1 0-1,1 1-180,0-1 0,1 0 0,0 0 0,0 0 162,2 0 0,0 0 0,0 0 0,1 0-91,0 0 1,0 0-1,0 0 1,1 0 69,1 0 0,0 1 0,0-1 0,0 0-9,0-1 1,1 1-1,0 0 1,0 0-8,0 0 1,0 0 0,1 0 0,-1 0-12,1 0 0,-1-1 1,1 1-1,-1 0 2,1 0 0,-1 0 0,0 0 0,1 0-12,-1 0 1,-1 0 0,1 0-1,0-1-4,-1 1 1,-1 0-1,1 0 1,-1 1-12,-1-1 0,1 0 0,-1 0 1,0 0-5,-2 0 0,0 1 0,0-1 0,0 0-7,-2 1 0,0-1 0,0 1 0,-1-1-23,14-1 0,0-1 0,-1 1-25,-2 0 1,-1 0 0,0 0-53,-3 0 1,-2 0 0,1 0-88,-3 1 0,-1 0 0,-1 0-195,-2 1 1,-1-1 0,-1 1-609,-3 0 0,0 0 0,-1 1 997,3-1 0,0 0 0,-5 0 0,-5 2 0,-4 0 0,29-4 0</inkml:trace>
  <inkml:trace contextRef="#ctx0" brushRef="#br0" timeOffset="34407">6142 12355 11038,'8'0'4503,"-2"0"-3164,-6 0 4576,0 0-5725,0-38-84,-3 28-61,-2-29-67,-1 38-40,-2 0-11,-2 1 17,-3 2 12,-3 2 21,-2 4 23,-3 3-17,-1 5 1,-1 0-1,2 4-28,1 0-11,3 1-34,4-1-27,4-2-6,4-1 22,2-1 39,3-3 34,3 0 23,3-2 16,2 0 17,2-4 17,2 0 55,0-3 40,2-2 34,-1-1 16,3-2 6,0-4-39,2-2 11,0-5 0,2-1 11,-2-3 23,-2 0 28,-2 0 5,-2 0 22,-4 0 7,-2 2-35,-3 0-38,-1 2-40,-2 0-22,-1 2-39,-1 1-23,-3 1-17,0 0-27,-2 2-6,0 1-23,0 1-33,0 1-51,2 1-55,-1 2-91,2-1-39,0 1-49,-1 3-74,-2 3-123,-3 5-274,-2 4-516,-1 6-1142,-1 3-7378,-3 14 8130,7-13 1,1 0-1,7-18 1</inkml:trace>
  <inkml:trace contextRef="#ctx0" brushRef="#br0" timeOffset="34744">6194 12941 20072,'0'3'1182,"1"0"-1098,-1-3-107,-49 71-10,33-46-192,-12 15 1,4-2 179,20-24 120,3-2-81,2-2 23,2-2 50,3 0 28,3-2 28,2-1 23,2-2 28,2-2 16,2 0 7,3-2 4,0-2 1,1-2 27,0-2 35,-1-3 38,-3 1 28,-1-2 12,-6 2-6,-1-1-45,-5 1-44,-1-1-46,-3 0 258,-3 0-364,-3-1 18,-12-5-113,-10-1-45,0 0-17,-4 4-56,10 5-72,-1 3-135,2 0-274,1 2-734,3 2-3412,1 1 3897,0 2 0,10-3 0,3 2 0</inkml:trace>
  <inkml:trace contextRef="#ctx0" brushRef="#br0" timeOffset="35607">8731 12730 17515,'-11'-22'128,"1"12"1644,7 57-1756,-3 11 1,-1 2-19,-2 0 30,1-16-6,-2-2 28,-7 11-16,4-17 28,-4 3-2280,6-21 2335,3-6 849,2-4-636,1-4-1,3-2-43,0-3 320,-1-3-533,0-3 3453,-5-17-3453,3 2 0,-2-13 5,4 4 12,1-5-601,1-5 601,1-3 8,2 11 0,0-2 2,2-17-52,-1 18 0,2 0-233,5-27 258,-1 18-3034,6-15 2989,-4 31-2075,0 1 2047,-4 15 231,-1 3-276,-2 4 154,1 3-165,2 0 22,3 3 12,5 2 10,4 4-4,4 5 2065,4 5-2066,3 5-11,2 6 1959,0 3-1954,1 5 1,-2 3-6,-1 0 11,-1 1-108,-10-13 1,1-1 118,8 12 1,6 9 5,-7-13 16,-10-12-21,2 1 22,-10-14 288,-4-6-210,-1-1 1405,-2-3-1237,3-6 69,-1-3-298,5-9-3398,-1-5 3403,2-5-1729,-1-4 1746,0-3-271,-2-2 282,-2-3 6,-2-4-6,-2-2 1,-1-1 4,-1 0 441,-2 2-440,-1 2 78,-3-5 1462,2 15-1568,-3-1 376,3 19-432,1 5-51,1 3-83,0 4 2575,2 1-4228,-1 2 1131,2 4 12,-1 2 330,1 7-565,2 3-140,1 5-141,3 4-168,3 1-352,1 2-1054,1 1 2745,3 5 0,-7-16 0,0 0 0</inkml:trace>
  <inkml:trace contextRef="#ctx0" brushRef="#br0" timeOffset="36210">9583 12736 23388,'-16'-18'-577,"5"4"572,14 15 78,4 1-4230,1 1 4252,6-1 860,2 0-882,3-1 0,2-1 0,1-2 11,1-2 11,-2-2 22,-2-2 23,-3-2 3426,-3 0-3381,-4-1 0,-1-1-6,-4 0 0,-1-1-22,-2 1-12,-1 1-27,-2 1-40,-1 1 23,-3 2-34,-2 1-21,-1 2-7,-2 2-39,-1 0-6,-2 2-10,-2 0-1,-1 3-22,2 1 4,-1 4-4,3 2-11,0 2 11,3 2-17,0 3-6,2 2 12,1 0-1,4 2 6,0 1 1,3 1-24,3-1 12,4 1-5,4 0-1,6-1 12,2 0-17,6-2 27,3 0-10,5-2 16,3-2-1038,23 0 1049,-12-8-636,-15-4 1,1-2 658,14-8 5,2-4 1,0-8-1,0-5 18,-2-3 33,-2-5-6,-5-3 23,-3-6 0,-7-4-6,-3-6-5,-7-4 22,-3-4-40,-4-4 15,-6 15 0,-1 0-34,-2 10 0,-1 1 28,1-12 1,-1 2 80,-1-15 29,-1 7 5,-4 7-5,-1 9-12,-3 8-17,-2 7-16,0 7-23,0 5-50,2 3 820,1 4-966,2 3 1442,1 0-1448,0 5 23,0 4 84,-1 9-33,-3 27 16,2-1 3,2-11 0,1 1-697,0 23 683,3-11 0,0 2-923,1-10 0,0 1 906,1 12 0,1 0-20,-1-12 1,1-2-1315,0 1 0,-1 0 1233,1-1 1,0 2-264,2 13 0,1 1-444,-2-13 1,0-2 538,3 12 1,2-3-290,5 11-839,-1-24 0,1 0-1465,9 12 2934,-5-17 1,-2-3 0,-2-8 0,-2-3 0</inkml:trace>
  <inkml:trace contextRef="#ctx0" brushRef="#br0" timeOffset="36893">10288 12669 22335,'29'-48'-72,"3"10"38,8 37-2075,5 1 2092,2 0 6,1 0 17,1 0-6,-3 0 11,-2 0 0,-5-3 0,-2 0-11,-4-3 17,-3-1 628,-2 0-617,-5-1 352,-2 0-128,0-1 5,-10 3 96,0 1 1155,-9 3-466,-2 1-990,-5 2-58,0 1-10,-5 1-24,-5 5 7,4 1-18,-6 6 1,5 0-40,-1 15 46,6-5-7,0 11-732,6-9 733,4 1-1,2 1 6,6-2 12,5-1-12,4-3 28,5-1 0,2-4-686,3-2 709,1-3-368,-1-3 384,0-5 6,-1-2 658,-2-2-646,-1-4 10,-2-2 12,-1-4 22,-2-2 11,-2-2 17,-1-1 5,-2-3 7,-1-1 44,-3-2-6,-1-2 17,-3 1 23,-2 2-22,-2 0 10,-2 3 715,-1 2-737,-1 2 403,-1 3-459,-1 3-28,-2 2-39,1 2-129,-1 1-45,1 1-28,0 0 28,2 1 40,-1 2 38,0 5 23,-2 2 17,1 4-28,0 1 0,1 2 16,2 2-22,7 8 34,1-6 0,9 5-3387,2-9 3387,5-2-94,4 0 94,2-2-6,3-3-326,-1-3 348,0-1 7,-2-4 27,-2-2 3164,-4-3-3158,-3-2 11,-1-5 17,-3-1 16,-2-2 129,-2-2-134,-3-3-45,-2-2 23,-2-2-6,-1-2-17,-2-1 6,-2-2-29,0 1 7,-1 0-12,-2 2 0,1 2-11,-2 2 504,0 2-538,0 4-39,0 4-128,0 3-225,1 2-358,0 3-325,0 1-246,0 1-472,0 3-934,0 2 1913,-1 6 0,2-4 0,0 0 0</inkml:trace>
  <inkml:trace contextRef="#ctx0" brushRef="#br0" timeOffset="37282">12394 12556 17921,'0'-4'4061,"0"1"-1966,0 3-1994,-79-4-73,45 10-1108,-14-5 0,1 3 1080,18 13 136,-6 13-153,10-5 17,-2 10-156,11 3 134,6-8-29,3 9-10,5-12-1,5-1 0,2-2 6,7 0 6,2-1 5,6-3 23,2-2 11,5-3 50,17-3-17,-8-5 17,12-5 96,-3-14-51,-12-1 1601,6-8-1416,-11-7-96,-10 6 454,1-9-453,-13 7 114,-2 0-137,-2-1 1,-4 2-3443,-2-2 3386,-4 3-169,-4-1 119,-3 3 5,-3 0-39,-2 3-11,-2 1-33,-1 3-191,-7 0-57,8 5-173,-2 1-1562,10 5-230,7 5 429,0 3 1817,6 7 0,0-6 0,1 1 0</inkml:trace>
  <inkml:trace contextRef="#ctx0" brushRef="#br0" timeOffset="37633">12764 12489 23366,'7'33'-6,"0"0"1,7 27 5,0-28-4402,1 0 4408,0 1-23,-2 1 1208,-1-2-1219,-4 9 23,-3-12 21,-4 5-1835,-4-17 1908,-3-4 51,-3-5 23,-1-2 1721,-1-4-1643,-1-2 28,1-3 16,0-4 219,-1-12-302,4 3-28,0-10-28,5 6 3352,2-2-3425,5-10-73,4 7-34,5-8-16,5 12-17,4 1-3432,4 2 3359,4 1-2353,5 3 2118,3 1-1764,5 2 941,2 3-2047,3 2 3245,8 1 0,-27 2 0,-1 2 0</inkml:trace>
  <inkml:trace contextRef="#ctx0" brushRef="#br0" timeOffset="38117">13384 12354 13948,'8'-43'789,"0"-1"1,0 3-1,-3 9 2118,-4 20-2627,-2 2-62,0 7 1310,-2 1-1484,1 2 788,-1 0-899,2 0 3340,-5 4-3284,1 3 6,-5 8-12,-4 17-95,-3 19-980,2 5 963,9-23 1,1-1-2051,1 23 1485,2 4-398,1 4-198,2-30 0,1-1-461,0 2 1,0 0-8081,5 26 9572,0-9 0,-3-25 0,-2-12 1</inkml:trace>
  <inkml:trace contextRef="#ctx0" brushRef="#br0" timeOffset="38610">13819 12453 12676,'-43'-20'93,"0"0"0,4 1 1,3 9 1856,-7 28-1821,8-2-23,-12 10-16,15-5-23,1 0-34,3 1 1499,5-2-1476,1 6-28,10-9 957,2 5-901,8-4 3058,2-4-3074,2 5 1008,4-6-981,2 0-17,4 2-3363,12 8 3296,-2-3-11,11 4-329,-4-6 313,1-2 4,2-2-10,2-2 11,1-3 11,1-4 0,2-2-2152,-1-1 2152,3-4-620,17-7 648,-12 0-6,14-9 23,-20 3 0,0-5 1225,-3-1-1202,0-3 74,-4-2-35,-3-1 27,-2 0 56,-4 0 46,-3 2 44,-6 0 2500,-2 3-2477,-6 1-12,-3 2-28,-1 2-5,-5 2 1231,-2 2-1282,-2 1-27,-1 2-12,0 1 1072,1 3-1151,0 2 327,2 1-400,1 2-44,2 0-56,1 1-5,0 0-1,0 1 40,-1 3 33,0 3 17,-2 5-28,0 4 0,1 4-28,1 2-45,1 4-56,2 3-652,3 2 445,4 3-134,6 1-157,3 1-180,4 0-1808,14 13 83,-6-15 2173,11 9 0,-24-29 1,-2-2-1</inkml:trace>
  <inkml:trace contextRef="#ctx0" brushRef="#br0" timeOffset="38792">14537 12102 19837,'-6'-7'1187,"2"2"-1114,4 5-7354,0 0 2463,-45 37 4818,33-10 0,-33 15 0,45-25 0</inkml:trace>
  <inkml:trace contextRef="#ctx0" brushRef="#br0" timeOffset="39592">14820 12444 24475,'-9'-25'-168,"0"10"156,1 35 24,1 4-7,-1 4-16,1 2-1677,1 2 1648,1 1 1,2 1 0,0 0 85,0 0-85,2-2-6,0-3 6,1-4 22,-1-5-11,1-5 22,0-4 23,0-4 56,1-4 84,0-1 1307,2-2-1256,1-1 305,4-2-389,3-4-629,6-3 589,5-4-12,3-4-10,3-1-28,0-2-6,1 0 5,0 0-16,1 0-6,0 1-11,1 2 11,1 1-33,1 2 11,2 2-6,-1 3-33,2 2 10,-3 4-27,1 2-17,-3 1-17,-2 4-22,-2 2 0,-3 5-6,-3 3-43,-2 1 32,-3 3-11,-1 1-23,-2 1 12,0 1-29,-3 0 7,1 1-1,0 0-28,0-1 0,3-2-16,1-1-18,3-3-28,3 0 18,3-2 10,4-3 40,2-2 73,2-3 44,2-2-2095,1-2 2179,-1-5 23,2-2-45,0-3 56,1-3-2151,0-1 2185,-1-2-18,0-1-651,-2-1 680,-2-1 828,-3 2-761,-4 0 73,-4 4 96,-5 2 40,-6 3-103,-4 3 2520,-3 3-2827,-5 1 1071,-12 6-1038,-14 9 56,-6 4 474,-9 9-485,9-4 0,0 2 11,1 0-6,4-1 1,3 0 5,5-1-39,5-3 22,3 0-77,5-4 77,2-2-5,3-2 38,2-4 46,1-2 78,0-3 84,1-3 17,3 1-28,3-2-57,5-2-38,4-2-17,3-4 39,2-2 22,1-4 45,1-2 386,-2-2-369,0-3 23,-3 0-34,-2 0 44,-2 1-5,-3 1-11,-2 3-23,-2 2-44,-1 3 24,-2 4-125,0 3-17,-2 3-56,-1 0-247,0 2 169,1 4 27,0 4 40,4 8-17,1 6 23,6 28-51,-4-3-354,-3-13 0,-1 2 382,-1 23 0,-2-27 0,-2 0 8,-1 2 0,0 0-8,0 1 0,-2 1-3,0 3 1,0 0-524,-1 2 0,0 0 520,0 3 1,0 0-15,0 1 1,1 2-41,0-3 0,-1 4 0,2-2-1446,-1 6 0,0-1 1405,1-7 0,0 1 0,0-3-89,1-2 0,0-4-541,-1 27 249,-2-14-258,-3-15-2144,-8-14-807,-11-12 3691,-17-14 0,31 8 0,0-5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2:13.09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2321 785 27652,'-3'-1'2152,"1"1"811,2 0-2963,-12-9 0,18 4 0,-4-8 0,26 3 0,8-3 0,9-2 0,-5 2 0,3 0 0,-10 2 0,2 0 0,11-3 0,1-1 0,-12 5 0,-2 1 0,0 0 0,0 0 0,-2 1 0,1 1 0,27-7 0,-5 2-246,-6 3-2533,-4 2-1332,-5 2-4563,-8 2 8494,-6 2 0,-12 0 0,-6 1 0</inkml:trace>
  <inkml:trace contextRef="#ctx0" brushRef="#br0" timeOffset="229">2927 619 18861,'-4'0'5820,"1"0"-206,3 0-6442,-23-34-296,17 30 401,-17-22 188,23 43 182,0 6-491,0 6-3358,0 8 3549,0 4 275,-1 5 245,0 3-33,0-10 0,1 2-31,-1-10 0,1 1-691,1 11 1,1-1-294,3 18-682,4-1-2214,3 0 4060,-5-26 0,0-2 0,0 3 0,0-3 0</inkml:trace>
  <inkml:trace contextRef="#ctx0" brushRef="#br0" timeOffset="652">3289 1185 23161,'-13'-42'110,"1"1"0,1 2 0,1 11 729,4 22-946,4 4 280,-1 0-245,3 9 181,1 1-136,3 8 258,3 3-270,4 3-34,3 2-56,1 2-358,12 11 106,-6-8-117,7 7-948,-1-1 539,-8-10-531,5 6 228,-11-12-483,-2-3-150,0-3-61,-3-4-700,6-2 2245,-3-6 527,4-5 275,-4-6 1361,7-16-494,-3 3 342,4-10-150,-7 7-429,0-1 126,-2 0-180,0 1-151,-2 0-112,-3 4-89,-1 1 436,-3-1-307,-3 3-312,1 4-305,-3 6 397,1 7-548,1 2-45,0 1 6,0 4 11,-2 4 6,0 5-6,-5 18-17,0 13-11,0 4-1600,1 4 1499,3-12-84,1 3-592,0 2 251,1 3-3026,0-1 2358,1 1-508,0-2-2096,0 1-4576,1-7 8402,0-7 0,1-16 0,0-8 0</inkml:trace>
  <inkml:trace contextRef="#ctx0" brushRef="#br0" timeOffset="1170">4067 1310 24906,'3'11'78,"0"5"-67,-3 15-5649,0 2 5650,1 3-1,0 3 825,0 3-842,0 2-5,1 2-12,-2 1-10,-1 2-6,-1 0-12,-1-1 1,-1-2-6,1-4-11,0-4 16,1-7 1,0-6 941,0-7-896,2-5 21,-1-6 12,1-4-5,0-4-6,0-4 3106,-1-5-3123,1-8 765,0-4-754,0-7 6,0-23-410,0 7 396,-1 13 0,2 0-833,0-19 824,0-4-921,3-2 927,-1-2 0,2 1 22,1 0-10,0 4-1,0 3 11,0 5 6,-3 4 23,-1 5-547,-1 4 557,0 5 299,-1 4-299,0 4 711,-1 3-733,1 1 972,-1 4-994,1 2 672,0 2-701,0 3 1,2 2-17,3 2 17,3 0 5,12 6-5,-2 1-11,8 7-17,-4 1-449,0 4 426,0 1-11,-1 2-16,-2 2 5,-2 0 11,-4 1-5,-5-1 27,-4 0 11,-4-2 29,-8 0 11,-5-2-5,-7 0-7,-5-2-27,-4-1-1007,-3-2 984,-2-1-33,0-2-23,-1-2-100,2-2-191,4-3-291,4-2-645,6-1-2710,6-1-4672,5-2 7967,4-1 1,2 1 0,2 0 0</inkml:trace>
  <inkml:trace contextRef="#ctx0" brushRef="#br0" timeOffset="1779">4605 1280 24861,'22'1'213,"-1"-3"-191,-5-9-5,2-2 0,2-2 0,5-11-17,-7 5-6,3-9 12,-10 9 5,-1 0-6,-2 0 7,-4 1-7,-1 1-10,-2 0 16,-3 1-11,-1 3 0,-2 1 11,-3 3-22,-2 3 16,0 3-5,-1 2 6,-1 2 22,-1 1 0,-2 4-6,0 1 6,0 4 6,-1 3 5,2 2-10,0 2-1,0 2-11,0 1-17,1 1 16,2 2-10,2 0 11,3 1-12,2 0 1,2 2 0,5-1-1,2 1 6,5-2 1,4 0-18,3-2-11,2-2-5,4-3-23,2-3-5,4-3-13,2-3-26,3-3-1,1-2-344,1-2 361,1-3 23,0-3 33,-1-3 23,-1-3 5,-3-2 39,-4-3 6,-1-2-5,-5-3 27,-2 0-11,-4-4 17,-3-1 23,-4-3 5,-2 0 23,-3-1 21,-1 1 29,-2-1 28,0 3 11,-1 2 6,-2 3-6,-1 4-23,-2 2 6,0 4-50,1 3 322,-1 2-378,2 3-28,0 2-34,1 2-28,1 0-11,1 7 6,5 10-12,1 4 17,8 12-11,0-2 6,5 4-12,2 3-16,3 1-1547,2 1 1507,0 2-33,1 0-50,-3-1-155,-8-11 0,-2 1-3122,3 15 2643,-2 14-431,-13-20-1081,-10-1 2291,-7 2 0,4-20 0,-1-1 0</inkml:trace>
  <inkml:trace contextRef="#ctx0" brushRef="#br0" timeOffset="2318">1485 2478 16421,'55'6'3,"0"0"0,0 0 0,-2 0 0,0 0 0,-2-2-80,11-3 0,-3-2 99,-16 1 0,1 0 0,1 0 24,2 1 1,1-2-1,1 1 18,2 1 0,1-1 1,1-1 6,2 1 1,1-1 0,1 1 7,2-1 0,2 0 1,0 0-37,-14 0 0,1 0 0,0-1 0,1 1-64,1-1 1,1 0-1,0 0 1,1 0 31,1 0 0,0 0 0,1 0 0,0 0-60,2 0 1,0-1 0,0 1-1,0-1 0,2 0 1,0 0 0,0 0 0,0 0-6,2 0 0,0 0 0,0-1 0,1 1-10,0-1 1,0 0 0,1 0 0,0 0-7,1 0 0,0 0 1,1 0-1,-1 0 5,-11 0 1,-1 0 0,0 1 0,1-1 0,-1 0 53,1 0 1,0 1-1,-1-1 1,1 0 0,0 0-8,0 0 1,-1 1 0,1-1 0,-1 0-1,1-1 32,-1 1 1,0 0 0,1 0-1,-1 0 1,0-1-4,12 0 0,-1 0 1,1-1-1,-1 1-6,0-1 1,-1 1 0,0-1-1,0 0-7,-2 1 1,1-1 0,-1 0 0,-1 1-12,0-1 0,-1 1 1,0-1-1,0 0-25,-2 1 0,-1-1 1,1 1-1,-2-1-39,0 1 0,-1-1 0,-1 1 0,1-1-77,-4 1 0,1 0 0,-1 0 0,-1-1-224,14-1 1,-2 1 0,0-1-523,-4 0 1,-1 0-1,-1-1 900,4 1 0,-1-1 0,-6 1 0,-6 1 0,-5 0 0,-1 0 0,-1 1 0</inkml:trace>
  <inkml:trace contextRef="#ctx0" brushRef="#br0" timeOffset="2978">6666 818 31198,'-1'-4'-3951,"0"0"4021,1 4 725,-60-14-684,38 18 95,-14-9 0,2 5 88,17 19-453,1 0-1727,-5 12 2294,9-8-43,-3 7-553,9-2-495,4-3-389,4-1 235,4-6 174,1-10 426,2-2-3031,0-2 3275,1-3-98,2 0 270,1-4 358,8-8-314,1-7 43,3-11-178,-7 4-53,-7 0 28,-7 0-206,-2 7-20,-3-5 3147,-5 3-2962,-2 5-16,-2-1 547,-4 4-581,3 5-22,-5 0-12,4 5-16,-2 2-23,1 2-44,-1 2-309,-6 12 90,4 1-370,-4 9-73,8-2-308,1 4-475,2 4-1284,4 2-5264,1-1 7307,3-6 0,1-12 0,0-6 0</inkml:trace>
  <inkml:trace contextRef="#ctx0" brushRef="#br0" timeOffset="3284">6693 1294 21854,'-37'28'22,"0"1"1,2-4 0,11-2-1,27-6 465,1-2-442,4 0 180,3-3-147,1 1 34,1-2 86,1-3-64,1 0 244,-1-2-232,0-1 201,1-1-112,-4-3 34,1 0 16,-6-1-21,-2-1-46,2-3-44,-2-3-23,0-4-44,0-1-1,-2-3-22,0-3-39,-2-1 50,0-11-100,-3 7-35,0-4-88,-3 11-175,-2 3-269,-1 3-553,-3 2-1922,-5 5 3047,-7 3 0,11 0 0,-1 2 0</inkml:trace>
  <inkml:trace contextRef="#ctx0" brushRef="#br0" timeOffset="7704">3606 3344 18995,'-4'-40'283,"0"1"1,0 1 0,1 12 1572,2 24-1862,0 1 677,0 1-704,1 4 391,-2 4-335,2 8-6,-2 7-1,2 6 1,-1 7 899,1 4-911,0 5-631,0 1 632,1 2 0,0 0-6,2-1 0,-1-2 11,2-3-17,-1-5 12,-1-4-1,1-5-5,-1-4 6,0-5 0,-1-5 27,0-4 68,0-4 134,-1-4 656,1 0-661,0-7 528,0-2-696,1-7-22,0-4 4,1-4-16,0-5-3397,1-2 3391,0-6-11,1-2-50,-1-5 98,-1-2-8,0-4-11,0-1-392,-1-1 402,1 1 6,-1 2 10,0 4 19,1 4-37,-1 6 30,-1 6 38,0 7-11,-1 4 50,0 5-158,0 5 3137,0 3-3205,-1 3 151,1 5-99,-1 12 13,0 3 1,1 10-7,0-1-2784,0 4 2784,0 6-21,0 3-323,0 4 249,-1 3-57,0 2-1185,0 1 935,0-1-275,2-1-375,3-3-521,3-5-1881,6-5 3458,7-1 1,-9-18 0,1-2 0</inkml:trace>
  <inkml:trace contextRef="#ctx0" brushRef="#br0" timeOffset="8010">4183 3552 18117,'-4'0'3048,"0"0"-5314,4 0 2449,-26 1 1387,25-1-1398,-6-1 731,28-1-866,13-2 61,-5 0-73,2-1 2,0 0-1,0 0-1,-3 0-9,-2 0 5,-5 0-2015,-4 2 2009,-3 0-12,-3 1-8,-5 2-59,0-1-18,-6 1 2097,1 0-2542,-1 2-1488,-3 5-7050,2 0 9059,-3 2 1,2-5-1,1-2 1</inkml:trace>
  <inkml:trace contextRef="#ctx0" brushRef="#br0" timeOffset="8485">5543 3431 20146,'0'-45'576,"1"-1"1,-1 4 0,1 8-263,2 20 1102,-1 2-1371,-1 6-68,0 1 253,-1 5-269,2 7 240,0 2-218,3 11-22,0 3-34,1 5-78,-2 5-353,1 25 23,-1-12-866,-1-4 0,0 1-641,1 7-124,-2-17 0,2-1 2112,3 16 0,-4-23 0,2-2 0</inkml:trace>
  <inkml:trace contextRef="#ctx0" brushRef="#br0" timeOffset="8776">5550 3467 15445,'-2'-11'3944,"-1"2"-3421,-4-21 1,-1-6 1095,-1-11-3752,-1-7 0,1 0 2436,3 7-74,2 2 1253,6 26-1375,3 1 822,3 4-901,4 0 0,4 4-12,6 3-4,4 2 10,6 3-5,5 4-34,25 12 1921,-11 1-1938,-17-3 0,1 4-47,1 4 0,0 2 22,-9-4 0,1 0-8,7 8 0,-1 0-90,10 13-347,-8 2 297,-7 1 17,-10-2 5,-10-1-45,-23 15-790,-8-15 1006,2-14 0,-4-1-3,-23 7-11,7-11 0,-3-2-11,10-4 0,0-2-45,-12 4 0,0-2-1310,13-5 1,1-2 810,-27 5-509,3-4-984,7-4 2076,2-2 0,23-1 0,3-1 0</inkml:trace>
  <inkml:trace contextRef="#ctx0" brushRef="#br0" timeOffset="10520">6376 3304 21107,'-23'-10'28,"6"8"873,18 28-935,0 4-3119,-1 3 3002,0 1-235,0 3-106,0-1-1714,0 2 956,0-1-1230,1 0-1692,1-3-3540,1-6 7712,0-6 0,-1-11 0,-1-5 0</inkml:trace>
  <inkml:trace contextRef="#ctx0" brushRef="#br0" timeOffset="10728">6361 3091 18651,'-24'-22'-1933,"7"9"105,29 35 1811,1 6 1,-5-13 0,-1 1 0</inkml:trace>
  <inkml:trace contextRef="#ctx0" brushRef="#br0" timeOffset="11095">6672 3220 24286,'26'24'-177,"0"1"1,-1 1-1,-2 0-92,7 19-1202,-8-2 1317,-13-13 88,-3-4 65,-4-1 45,-2-4 279,-5-3-216,-2-3 441,-18 2-143,12-10 216,-12 0-261,16-12-182,1-5-76,1-4 609,1-4-529,2-12-146,1 5-118,2-9 19,5-2-52,3 9 151,5-7 46,4 12 48,2 2-21,3 0-92,4 3-356,17-3 535,-9 6-171,11 0-760,0 5 125,-12 5-1452,10 0-1942,-16 4-2780,-3 0 6902,-3 1 0,-10-1 0,-4 1 0</inkml:trace>
  <inkml:trace contextRef="#ctx0" brushRef="#br0" timeOffset="11453">7303 3210 22356,'4'7'1839,"0"-1"-2197,-4-6 2418,0 0-1602,-13 13-118,13-7-677,-7 10 14,25-11-376,0-1 706,8-1-19,-3-2-576,1-2-8,12-4-12,1-4 873,-1-2 135,-6-2-2944,-12 3 3361,-4-2-69,-2 0-83,-2-2-79,-4 0-75,-1 0-424,-3 0-180,-1 1-458,-3 1-91,-2 1-24,-4 0 159,-3 3-57,-11-1 469,2 4 193,-7-1 171,5 6 97,2-1 109,0 2 74,2 1-51,1 2-83,3 2-34,0 3 3063,2 3-3317,0 2-110,1 3-67,1 2 476,1 3-627,0 15-164,4-6-179,1 10-253,8-10 57,2 1-916,18 13-1005,16 0 645,3-1-2465,9-8 4478,-6-14 0,-22-11 1,0-1-1</inkml:trace>
  <inkml:trace contextRef="#ctx0" brushRef="#br0" timeOffset="11937">8281 3231 17180,'0'-4'3207,"0"1"-631,0 3-1646,-66-12-2034,33 12 1514,-18-2 0,-3 3-131,22 9 0,3 2-123,-1 0 1,1 0 56,-25 17 181,23-7-61,5 2-285,5 0 15,6 1-100,4 11-134,5-8-124,6 9 467,7-13-593,5 1 2,4-2 97,4-2 164,4-1 125,4-4 146,4-1-168,5-5 394,3-2 132,4-3 94,1-3-1408,1-1 1276,2-5-37,0-2-55,0-5 6,0-5-24,-2-2 14,-1-4-59,-2-2-22,-2-2-91,-3-2-71,-2-2-82,-3-3-95,-5-3-110,-3-4-82,-4-3-142,-3-3-1,-2-4 11,-2-3 19,-2-1 84,-5 17 1,-1-2 294,-1 2 0,-1 0-42,1 0 0,-2 2-346,-3-22 495,-6 25-65,-2 4-96,-6 5 14,1 4 51,-3 5 907,2 5-770,-1 4 723,3 2-551,-6 10 324,5 2-17,-5 8-125,6 4-191,1 5-162,2 4-643,3 6 362,2 5-119,2 4-302,3 6-69,5 3 26,4 5 7,6 1 246,-7-28 1,1-1-209,1 0 0,0 0 98,1 0 0,1 0-31,0-1 1,0-1-556,15 27-43,2-3-191,-1-6-482,-1-4-1088,-3-5-2101,-3-5 4440,-2-1 0,-11-16 0,0-2 1</inkml:trace>
  <inkml:trace contextRef="#ctx0" brushRef="#br0" timeOffset="12126">8530 3401 25651,'-29'-39'-458,"0"0"0,2 3 0,13 9-229,26 20 1229,9 1-290,7 1-248,8 0-157,7 3-131,7 0-141,3 2-2082,5 3 2221,-2 0-693,-1 4-300,-3 0-529,-5 1-1001,-5 0-1625,-5 0-741,-7-2 5349,-7-2 0,-11-2 0,-6 0 0</inkml:trace>
  <inkml:trace contextRef="#ctx0" brushRef="#br0" timeOffset="12909">9260 3277 15496,'3'-2'4544,"-1"0"-379,-2 2-3976,-60-5-48,39 5-106,-13-2 1,3 2-5,21 5-27,4 1-31,3 1 28,1 1-1,2 0 16,4 2-4,3-1-1,4 1 0,4-1-5,4-1 10,3 0-16,4-2-3392,2-2 3392,0-2-439,1 0 444,-2-2 18,1-3-6,-2 0-210,-2-4 232,-2-2 0,-2 0 23,-3-2-29,-2-1 29,-3-1-2039,-2 0 2039,-3-1 2066,-2-1-2067,-3 2 447,-1-1-373,-5-3 163,-1 4-236,-5-1-6,-2 5 62,-2 2 14,-2-1 17,-1 3 27,-1 0-1150,-2 3 1153,0 0-495,0 2 482,-1 2-200,1 2 104,-1 2 8,-7 10-55,8-2-2,-4 7 2453,7 7-2538,7-4-30,2 9-52,7-8-67,7 1-79,5 2 1465,7 0-2110,21 13 243,-5-10 597,-8-10 1,0-2-801,17 7-407,5-2 257,5-3-225,4-2-1013,-14-10 0,2-1 724,-10-3 0,-1 0 136,11 0 1,-1-1-812,16-3 1801,-5-2 380,-3-3-7,-4-4 631,8-10-2095,-17 1 3679,4-7-663,-20 4 1018,-4 0-738,-3-1-108,-4 0-360,-4-1-286,-3 2-157,-3-1-231,-7 1-140,-3 2-84,-8 2 2726,-20-1-2615,-18 8-324,-5 0 310,26 9 0,1 2-408,-15 3-32,0 5-22,5 2-22,4 2-2256,7 2 2247,5 0-920,5 1 900,6 1-45,4 7 31,7-5-19,7 6-1,7-9-22,8 0-5,5-2-33,6-2-139,25 0 79,-21-9 1,2-2 102,10-2 0,1-1 57,-8-2 1,-3-2 10,0-2 1,-3-2 22,8-8 28,-3-3 6,-6-3 22,-3-2 112,0-19-79,-9 8-5,0-18-3,-14 21 1,-1 0-204,1-23 158,-3 19 1,0-1-216,-3-2 0,0 1 375,-3-19-98,0 22 0,0 2 137,-5-6 364,-1 5-414,-1 7 8,1 4-15,0 6 46,2 5 2337,0 2-2398,4 7 2007,0 0-1969,4 5 1549,-1 3-1643,1 4-61,0 6-52,0 7-49,0 7-3439,2 7 3355,1 7-36,2-4 0,2 1-1252,-2-7 1,0 0 1237,3 13 1,0 1-649,-2-13 0,0 0 565,-1 1 0,1 1-646,-1-2 0,1 1 440,-2-1 0,1 0-181,-1-1 1,0 0-183,3 29-4720,0-4 5535,1 2 1,-3-28 0,-1-4-1</inkml:trace>
  <inkml:trace contextRef="#ctx0" brushRef="#br0" timeOffset="15041">12082 2771 13648,'0'-8'3456,"0"0"-2292,0 8 2387,0 0-3287,-69-10-1368,39 21 1213,-12-9 1,-1 5 66,20 17 1,5 5-54,-14 14-34,8-2 1,1 0-1461,0 10 1399,9-17 0,2 1 11,0 13-601,6 1 590,2-1-11,3-2 17,3-1-6,3-3-12,5-1-4,5-5-1,3-2 11,17 7-2269,-5-13 2270,13 5 10,-8-15-324,4-3 330,1-4 549,0-2-549,0-5 421,-4-2-331,8-7 56,-7-8-90,-3-1 2422,-12-7-2433,-13 5-28,-3-3-6,-4 0-16,-3-4 1488,-4 0-1505,-4-1 914,-12-12-836,-3-1-34,0-1-549,3 6 572,9 10 141,4 2-141,3 0 0,3 1-5,6 1-23,2 0-22,8 1-6,6 0 106,6 2 36,5 2 9,3 2-16,3 3-9,1 4-10,-1 2 18,-2 5-44,-2 3-4,-2 5-159,-3 4-63,-3 3 87,-1 3-90,5 12 8,-9-6-718,4 10 717,-10-10-15,0 0 2,-2 1-254,1-1 182,-2 0-69,1-1-91,0 0 234,1-2-1698,8 9 331,-5-9-1186,7 5 1909,-4-10 0,-9-10 0,0 0 1</inkml:trace>
  <inkml:trace contextRef="#ctx0" brushRef="#br0" timeOffset="16232">13018 3199 22679,'-10'-35'-183,"1"0"0,-1-18 69,30 59 212,4 5-58,3 4 766,2 3-794,13 14-22,-1 7-78,-1 1-590,-9 0 666,-15-10-101,-4-1 5,-4 1 26,-3-1 431,-3-2-379,-3-3 39,-3-3 428,-4-3-435,-2-4 18,-2-2 21,-2-4 56,1-3-34,0-2 851,1-2-845,1-3 39,1-3 4,1-4-19,2-2-18,2-2-19,3-2-22,1-2-11,4-2-26,3-2 2,5 0-38,16-11 19,-4 11-913,13-7 865,-6 12-28,2 1-11,3 2-18,1 1-28,3 1-23,2 1-30,1 2-6,1 1-6,0 0-40,1 1-45,-1 0-17,-1 1 5,-2 0 51,-3 0 68,-4 0-100,-4 0 206,-3-2 51,-5 1 40,-3-2 33,-2 1 45,-6-1 10,-2 0-28,-4 0 825,-3 2-895,-3 0 186,-3 2 12,-3 0 136,-5 2 127,-1 0 54,-3 1 48,-1 1 15,-2 0-8,1 0-29,0 3-141,0 1-97,0 4-76,0 1-48,0 4-61,0 1-65,0 2-35,2 2-30,1 2-89,3 1-20,1 1-49,4-1-19,2 1 5,3-1-24,4 0-13,3-2-33,5-2 48,5-1 121,12 1 88,-4-7-127,8-1 33,-8-7 52,2-2 48,0-4 59,-1-2-1,0-5-45,-1-2-67,-1-3 158,-3 0 21,-2-2-12,-3-2-6,-4 0-1,-2 0 17,-4 1 12,-1 0 10,-1 2 24,-3 2-7,0 2-5,-4 2 14,0 3 26,-3 0-16,0 2 15,0 2-18,0 1 10,0 2 10,0 0-2,1 3 29,0 1-49,1 4-75,0 2-56,0 2-46,2 3-48,0 3-70,3 2-86,0 3-87,2 2-63,4 1-30,2 2-58,6 0-68,3 1-358,4-1 195,3-1-88,3-1-46,0-3-45,1-2-39,0-4-97,0-2-153,1-5-157,-1-4 52,2-3 337,2-5-836,-1-3 1734,1-5 319,-1-5 255,-3-2 315,-3-1 316,-4-3 202,-3 1-17,-4-2-3049,-4 3 2618,0 0-185,-5 3-174,0 1 938,-2 4-1100,0 1-62,-1 2-39,-2 3 3330,0 0-3476,-1 3-55,-1 1-57,-1 2-22,1 1 22,-2 3-34,-1 5-5,0 5-16,0 6-12,1 4 16,1 4 7,1 3 5,1 3-6,2 2-16,0 0 5,1 1-3397,0 1 3369,1-2 22,0-1-270,1-3 260,1-1 22,-1-3-12,0-2 1,1-3-1,-2-4 23,1-3-28,-1-4 0,0-4 3272,-1-3-3233,2-3 481,-2-1-464,2-7-45,-2-1 6,2-10-11,-1-3 10,0-4-27,-1-6 17,-1-5-1,-1-5-5,-1-6-533,-2-4 538,-1-4-5,1-2 6,-1-1 16,1 1-1389,1 1 1389,1 3-5,2 3-6,0 5-5,2 3-6,2 5-2753,3 4 2725,3 4 22,10-2 1,-2 9 5,9-1 0,-4 12 299,2 3-305,2 3 23,2 3-28,1 4-12,3 5-38,12 15 38,-10 1-5,9 12-11,-15-2 407,-1 2-424,-3 3-11,-3 0-6,-6 1-5,-6-2 11,-5-2-1,-11-4-16,-5-3-22,-9-2-45,-6-6-68,-4-2-644,-21-4 119,11-8-337,-13-1-690,16-11-2256,3-4 4027,2-7 0,17 7 0,1-1 0</inkml:trace>
  <inkml:trace contextRef="#ctx0" brushRef="#br0" timeOffset="16647">14873 2596 16590,'16'60'256,"0"-1"1,-1 0 0,-5-5-619,-10 6 470,2-1-20,1-18 1490,1-1-1512,0 1 934,-1-3-960,-1 0 1796,0-3-1763,-1 10-16,0-4-41,1-2-4,-1-11 3318,0-15-3257,1-3 84,-1-5 112,0-2 280,1-2-274,-1-3 44,3-8-235,-1-1 0,3-9-6,0 0-5,1-4-6,1-3 1,1-3 38,9-15-56,-2 12-10,7-9-1,-2 16-22,0 5 5,11-2-11,-8 10 12,7 0-12,-10 9-6,0 2-10,2 3 10,-1 4-5,4 4 0,1 6-415,16 18 317,-20-13 0,1 3-258,5 8 1,-1 1-659,-5-5 1,-3 0-449,13 27-2000,-16-16 3462,-2 5 0,-7-20 0,-2-2 0</inkml:trace>
  <inkml:trace contextRef="#ctx0" brushRef="#br0" timeOffset="17790">3260 4808 17557,'2'-3'2258,"-1"1"-438,-1 2-1764,19-12 16,-13 11 18,14-7 28,-18 14 34,-1 1 10,0 0 34,-1 0 11,0 0 6,-2 1 179,-6 5-224,-2-3-17,-5 5-33,0-6-6,-2 0 0,-2-1 117,-9 0-111,6-2-6,-7-1 17,11-3 5,2-2 23,2-1-6,2-2-16,2-3-12,1-2-22,2-2-17,0-2-17,3-4-11,1 0-16,2-2-7,2-1 34,9-10-50,0 7 6,8-5-12,-2 9 6,2 3-6,2 3 0,-2 0 0,1 4-16,1 0 27,-1 4-16,2 1-23,-1 2 22,2 2-10,1 2-12,1 3 17,1 3-319,0 4 286,1 3 22,-2 2-6,-1 3-6,-5 3 1,-3 2 0,-6 2 22,-5 4 0,-10 2 0,-7 4 0,-12 4-1553,-10 3 1536,15-20 0,-2 0 8,-3 1 1,-1-1-14,-1 2 0,0 0 8,-2-1 0,0 0 8,1-1 0,0-1-387,1-1 0,0-2 416,-19 15 16,5-9 6,7-8 11,5-9-384,4-4 418,4-5 167,3-3-134,2-2 1339,4-4-1333,2-3 860,3-2-882,2-2-34,3-2-23,0-1 520,3 1-547,3-1-7,4 2-4,4 0 103,5 3-121,11-3-5,-3 7 5,8 0-16,-5 7-12,1 1-22,2 4-1233,3 4 1194,1 3-34,1 5-373,0 0 261,-1 4-111,0 0-176,-3 3-244,0-2-320,-1 2-3488,-1-2 413,1-1 4167,4 0 0,-16-9 0,-1-2 0</inkml:trace>
  <inkml:trace contextRef="#ctx0" brushRef="#br0" timeOffset="17976">4019 5120 20761,'-4'-1'3260,"1"1"-1865,3 0-1440,0-11-107,11 5-206,6-10-409,13 10-796,6-2-3935,2 1 5498,9-3 0,-23 6 0,0-1 0</inkml:trace>
  <inkml:trace contextRef="#ctx0" brushRef="#br0" timeOffset="18632">5418 5234 22807,'0'-44'407,"1"-1"0,0 5 0,-1 6-116,0 15 28,0 3-79,0 4-33,0 3-78,0 4-65,-2 2-64,2 1-154,-1 2 132,1 7 44,-1 2-11,1 10 6,0 2-17,0 6 0,0 4 0,0 5-1872,0 2 1872,2 3-2783,1 0 2766,5-1-6,2-3-5,4-4 0,2-5 12,4-3-1,2-7 11,1-3 29,1-6-1,1-4 28,0-3 74,13-9 1201,-10-2-1241,8-9 17,-13 0 185,4-11-124,-9 5-5,2-9-23,-11 7-27,-3-2-29,-1-1 1,-4 0-12,0 1 0,-1 0-28,0 4 0,-1 0-11,0 3-16,-2 3 3408,1 2-3415,0 4-38,1 3-63,0 3-111,0 3-151,1 2-1043,-1 0 908,1 7-106,2 1-258,1 8-191,3-1-178,1 3-421,0 0-1422,1 2 2221,2 0 0,-5-9 0,0 0 0</inkml:trace>
  <inkml:trace contextRef="#ctx0" brushRef="#br0" timeOffset="19013">6148 5098 15440,'2'-6'5556,"-1"2"-7239,-1 4 1520,6-56 1326,-5 47-1208,5-41 927,-4 64-882,-1 1 17,2 5 16,0 15 1,-1-6-17,-1 12-6,-1-11-17,0-1 17,-5 14-11,2-11 12,-3 7-35,2-16 29,1-4-12,0-4 12,3-5 27,-1-3 57,1-4 3817,0-1-3217,4-5-450,1-4-111,4-6-34,3-4-27,3-6 60,11-15-66,-6 7-12,8-9 40,-1 4-107,-6 9-734,5-5 762,-9 14-11,-2 2-411,-1 2 388,-1 4-16,0 3-28,0 3-49,-1 2-7,1 2-3008,1 4 2963,-1 3 258,8 14-634,1 8 180,0 3-73,-1 2-140,-6-8-162,1 1-1357,2 2 712,1 0-2975,3 1 4359,3 3 0,-11-16 0,-1-1 0</inkml:trace>
  <inkml:trace contextRef="#ctx0" brushRef="#br0" timeOffset="19684">7313 5335 20257,'12'-50'633,"0"-1"0,-2 5 0,-1 5-134,0 7 374,-2-6-4727,-3 13 4218,-1-4 994,-10 12-1240,-1 6-57,-8 1-21,-15 7-18,2 6-11,-18 6-8,15 3 0,-1 3-431,-20 11 428,18-6 0,0 1-6,-12 11-5,3 5-17,6-1 6,5 2-40,2 14-66,14 0 60,2-4-588,16-8 589,6-19 17,6-3 10,4-4 12,5-2 6,3-4-12,5-2 207,21-5-185,-10-5 24,16-5 38,0-13-22,-14 4 2186,8-11-2158,-21 5 28,-5-3 17,-3-2 11,-4-2-6,-3-2 1,-4-2 72,1-25-2774,-4 11 2629,-4 16 0,-1 1 39,1-18 465,-2-1-454,-1 1 17,0 2 50,0 5 178,-1 4-127,-2 6 607,-1 6-630,-1 7-11,-1 5-22,1 5-40,-1 4 3280,2 4-3380,0 2 119,1 1-153,1 2 6,0 3 16,-1 5 12,0 18 33,0 19-39,-1 5-365,2 11 348,0-12-988,1 5 999,0 1-14,1-16 1,0 0-513,2 20 484,2-13 1,3-1-4,4 1 1,8 8-23,8-17 40,-6-15 10,9 3 18,-12-18 10,0-3 309,-1-3-303,-2-3-2215,0-5 2227,0-5-1126,1-4 1142,-1-3-1761,2-3 1772,-1-3-5,0-2 6,-2-3-7,0-2 1180,-2 1-1152,0 0 1,-2 1 1479,1-2-1429,-5 11 12,0-1 3088,-4 15-3184,-2 3-151,-1 1 84,0 9 1174,-2 8-1174,0 16-67,0 10-1,4-2-1005,4 0 911,4-11-68,4 1-106,4 1-112,3-2-263,3-2-1,2-3-1321,15 0-4262,4-8-2247,-3-4 7812,-9-8 0,-22-3 0,-6 0 1</inkml:trace>
  <inkml:trace contextRef="#ctx0" brushRef="#br0" timeOffset="19879">7879 4715 24559,'1'-16'-2801,"5"9"-801,16 29-5118,-1 1 7657,-1-3 0,-16-15 0,-6-7 0</inkml:trace>
  <inkml:trace contextRef="#ctx0" brushRef="#br0" timeOffset="20240">8330 4990 26519,'0'-38'-61,"2"11"61,7 38 5,1 2-16,3 3 11,1 4-50,0 1-23,-1 2-11,-1 2-90,-1 12 101,-4-8 1,-2 6-24,-4-13 52,-1-4 27,0-2 17,-2-4 11,0-3 39,0-4 40,0-2 50,0-1 773,2-2-762,0-6-67,-1 0-11,1-9-17,-1 2-11,1-2-40,2-3-22,2 2-27,4-3-57,4 1 0,3 0-45,7 0-55,3 2-443,4 1 274,3 2-111,2 3-108,1 1-94,0 3-157,-2 0-191,0 2-313,-1 0-684,-1 3-1826,1 0 3854,1 1 0,-16 0 0,-1 0 0</inkml:trace>
  <inkml:trace contextRef="#ctx0" brushRef="#br0" timeOffset="20623">9078 5015 26894,'-18'-9'-5,"4"2"-23,14 7-101,0 0 129,4 0 6,0 0-1,5 0 1,0 0-1,1 0 12,0 0-6,1 0-5,-2 0 5,0 0 6,-2-2 5,-1 0 12,-2-1-6,0-1-6,-2-1 12,-1 0-6,0-2-6,-1 0-5,0-1 17,-1 1-17,-1-1 11,-2 0 0,-3 1-17,-1-1 17,-3 1 5,-2 0 7,0 1-18,-2 0 28,1 2 1,-1 0-18,2 2 12,0 0-39,3 2-17,0 1 11,2 2-6,0 3 0,0 2 1,1 3-6,1 3-1,1 2 1,2 3-17,1 2-28,1 3-28,5 3-666,2 0 582,6 2-33,4-1-35,3-2-4,5 0-7,4-3-16,3-1-28,3-2-96,0-2-134,3-3-258,-1-2-481,2-2-1787,-1-3 3047,6-2 0,-20-4 0,-1 0 0</inkml:trace>
  <inkml:trace contextRef="#ctx0" brushRef="#br0" timeOffset="21680">9703 5037 8030,'8'0'4923,"-2"0"-3528,-6 0 6172,0 0-7141,4-62 296,-3 36-574,1-9 1,-2 2 114,-3 18 146,-5 3-112,-3 1-118,-7 0-145,1 4-6,-2 4-11,3 4 11,-2 4 33,-10 10-44,4 0 5,-5 9-10,8-4-1,0 4 11,1 1-11,1 5-1822,1 2 1811,1 2-2786,4 1 2763,3 2 18,4 0-46,3 0-16,6-1-17,5-1-39,6-2-40,6-2-49,4-5-63,6-1-38,3-6-29,6-1-67,-8-10 0,1-1-1113,20 2 1281,-18-4 0,2-2-257,0-5 0,0-2 575,2-3 0,1-1-265,-1-1 0,-1-1-151,-1-2 0,-3-2 138,11-8 106,-3-2 83,-5-2 46,-2-2 22,-6-3 34,-4-3-1730,-3-2 1764,-5-2 66,-6 8 0,0-2 787,-1-3 0,-1-1-767,0 0 0,0-1 20,-1 2 0,-2 2 290,1-16 1,-1 1 1,-2-1-30,-1 3 376,-1-18-1394,-2 18 867,-2-12-33,-2 22 261,-1 4-340,0 5-9,-1 4-24,1 6-40,0 5 2050,1 5-2150,1 5-45,0 0 1,0 7 537,-5 13-521,-3 20-6,-1 6-11,-2 11 0,6-8 2318,-2 4-2313,2 5-16,-1 5-25,4-13 0,0 0-26,1-10 1,1 0-1143,-1 12 0,0-1 1120,3-14 1,0-2-15,1-1 0,0 0-385,3 25 220,4-4-135,2-22 1,3-2-135,8 12-129,10 6-117,-5-23 571,3-5-3053,11-1-6582,0-8 9185,-5-2 1,-13-6-1,-15-2 1</inkml:trace>
  <inkml:trace contextRef="#ctx0" brushRef="#br0" timeOffset="22646">10180 5087 16118,'-6'-1'5164,"2"-1"-2498,4 2-2666,62-37-2069,-28 24 2058,9-8 0,2 1-23,0 14 116,3 1-132,0 1-12,2 0-22,-3 1-201,13-1-2647,-20 1 2736,6 0-474,-14-1 524,-11 1 1017,3-1-905,-13 0 315,-2 2-208,-3-1 3238,-2 1-3076,-2 0 494,-2 1-645,-2 0 22,0 1 40,-4-1 27,0 1 219,-4 0-184,1 0-1,-3 1-11,4 1-23,0 1-33,0 2-39,0 1 0,1 5-79,3-1 12,1 3-6,3-3 11,3 2-5,5 0-1,4-1 29,18 6-12,10-6-33,15 1-851,-8-7 834,-4-6 23,-15-2-1,-1-1 1,-2-4 11,-2-1 56,2-6-29,-7 2 85,2-13-363,-12 9 262,-2-7 804,-5 7-821,-4-1-6,-1 0 34,-10-3-3327,0 4 3299,-6 0-555,2 7 555,-3 3 6,-3 2 5,-2 3 67,-15 2-78,10 3-17,-10 4-172,15 2 173,2 2 2974,-3 8-2980,8 6-90,3 13 22,12-4 478,9 1-522,8-8-29,6 1-27,4 0-34,5-1-74,0 1-77,4 1-314,-8-8 0,1 0-39,15 12-345,-12-12 1,2 0 332,18 5 174,6-4 185,7-4 249,-29-11 1,2-1 19,1-2 0,0-1-9,1 0 1,0-2 14,0-1 0,0 0-127,-2-1 1,0-2 204,-1 0 0,-1-1 89,28-8 160,-23 2 1,-1-2 181,15-7-371,-21 6 0,-3-2 517,3-6 0,-6-2-34,-5 0-67,-5 1 128,-5-2-245,-4 2-1512,-2 1 1422,-3 2 316,-9-2-450,-2 7-62,-10 0-1,-3 10-10,-7 1-28,-6 6 63,-6 3-75,-2 6-11,-3 3-128,17-1 0,-1 1 106,4 2 0,2 0 22,-24 18-39,20-3 6,20-9-6,5-1 5,6-2 2926,4-1-2959,13 2 17,1-8 83,11 2-88,-4-8-19,4-3 450,3-2-482,4-2 11,2-2 22,1-2 45,0-3 17,-1-4 11,-2-3 6,-2-4 17,-2-3 27,6-16-16,-12 6-11,4-14-620,-13 10 614,-4-4 5,0-5 1,-2-4-1074,-1-4 1085,-2-2 5,-2-3 34,-5 18 0,0 0 28,0-18-48,-3 22 1,0 1 80,-2-3 18,-2 7 21,-2 7 12,2 5-22,1 7 310,1 3-440,1 5 862,1 1-912,0 10 23,1 3 0,2 10-2136,2 7 2130,3 7-11,0 7-1314,2 8 1286,0 6-364,-5-25 1,0 1 357,0 1 1,-1 1-23,1 2 0,-1 0-34,-1 1 0,0 1-72,1 1 0,-1-1-127,0 1 1,-1 0-214,1-1 1,0 2-2980,0 13 1,2 0 3480,0-9 0,0-2 0,-1-4 0,0-4 0,2 2 0</inkml:trace>
  <inkml:trace contextRef="#ctx0" brushRef="#br0" timeOffset="23515">13870 4734 19031,'-39'-6'182,"0"0"1,2 1 0,6 8-3,6 25 1391,-1 8-1437,-2 5 60,-1 5-127,1 4 0,1 2 0,2 2-151,2-1 140,5 1-23,5-3-10,5-1-29,4-5 12,7-4-1,5-5 1,8-3 11,5-4-17,6-4 11,4-3-1785,5-2 1791,4-4 11,4-3 141,1-3-135,3-6 11,-2-1-327,0-5 327,-2-3-1,-3-3 7,-2-4 16,-5-2 6,-3-2-1461,-5-2 1455,-4-3 1222,-5-1-1243,-4-3-505,-3-2 482,-3-2 328,-3 0-334,-2-1 0,-2 2 5,-3 0 6,-2 3 11,-3 1 28,-2 2 23,1 2 0,-1 2 33,2 1 2664,0-7-2653,4 7-11,1-3 1082,3 7-1132,3 2 909,1 0-943,3 2-17,3 1-5,2 2-17,2 1 11,1 3 603,12 1-614,-4 5 0,8 3 0,-8 4 0,1 5 0,0 2 0,-1 4-17,6 14 12,-9-6-12,4 10-17,-12-10-22,-1 1-33,-2 0-29,-1 0-39,0 0-50,-2-1-95,1-3-68,0 0-3532,2-3 3252,3-1-892,1-3 467,3-3-3412,13 3 4487,-1-6 0,-4-3 0,-9-6 0</inkml:trace>
  <inkml:trace contextRef="#ctx0" brushRef="#br0" timeOffset="24733">14820 5078 17652,'-4'-6'3686,"1"1"-2806,3 5 1276,0 0-1837,-23-61 151,17 41-361,-8-14 1,4 4-70,15 24-40,1 4 11,7 2 0,4 4-17,4 3 6,4 5-5,4 4-6,17 15-35,-12-3-622,-4-2 1,-2 2 606,0 7-6,6 13-12,-20-14-2971,-4 1 2977,-5-1 34,-5-2 11,-4-2 11,-4-6 28,-5-4 6,-2-4 0,-3-5-1410,-1-2 1432,-1-4 2017,0-3-1983,2-1 11,0-4 17,4-1-23,2-5 13,2-2 65,4-8-44,4-8-2259,4-1 2158,6-2 0,5 9 2159,4-1-2203,16-6-18,-3 8 269,13-5-280,-8 11-10,3 1-12,2 2-1,1 1-100,21-3-403,-15 4 442,16-4-16,-20 5-18,-1 0 29,-1 1 3148,-2 0-3137,-2 1 33,-4 1-2874,-2-2 2953,-4 1-2163,-5-1 2213,-2 1 332,-6 0-298,-4 0 17,-3 0 5,-5 1 6,0 0-28,-2 0-6,-3 1-5,-2 0 2142,-12-2-2103,2 3 3403,-10 0-3369,4 3-6,-4 1-3398,0 2 3393,-2 3-1065,0 3 1030,1 3 12,-12 9-84,4 5-1917,3 2 1917,11 0 0,13-7 1923,3-1-1929,4 1 1032,6-1-1037,4-1 5,6 0-5,7-2 0,2-1-1,5-3-443,0-1 450,3-3 10,-1-3 2734,1-3-2722,-2-3 11,-3-3 5,-2-4 13,-5-1 200,6-16-134,-13 8 0,3-12 625,-14 10-653,-2-1 461,0-2-478,-2-1 12,-1 0-1,-1-1 12,-1 2 27,0 1 7,-1 3 4,1 3-4,-1 2 88,-1 1-156,2 4-28,-1 1-28,3 4-5,-1 2-12,0 2 6,-1 3-3415,-3 12 3398,1-1-1873,-1 11 1833,4-3-4,2 2-29,1 3-224,8 17 84,1-10-1241,7 13 1095,0-14-78,2-1 1166,12 10-1149,-6-11 2150,9 4-2239,3-12 341,-10-9-246,8-1 397,-11-10 2325,-3-4-2163,-1-1 90,-2-4 679,2-8-494,-7-1 17,2-6 0,-8 2 5,-1-3-28,0-3-4,-1-2 422,-1-2-463,0 0-22,0 0-33,0 3-34,0 4-34,-2 3-38,0 4-29,0 4-50,-1 3-34,0 3-162,0 1 72,0 12 34,1 1-5,0 13 0,2 1 5,3 22-6,4 7-3397,1 3 3387,1-2-1,-3-16-942,3 21 953,-5-15-246,4 14 236,-7-22-18,1 8 12,-3-15 0,0 4 16,-2-18-27,0-5 11,0-4 2819,0-3-2797,-1-4 1341,-1-5-1352,-2-4-2959,-2-6 2948,-1-5-2263,-2-4 2257,0-6-254,-2-5 271,2-4 5,0-7 1,1-3 5,2-4-863,3-3 852,1-3 16,1-2-4,4-2-12,1 0 0,4 3 818,3 4-818,2 5-354,2 6 360,2 6 483,2 7-489,2 5 1908,1 6-1925,3 6 1330,1 3-1335,20 4 5,5 6 376,0 4-370,-4 5 0,-17 5-11,-3 1 10,-3 5 612,-3 1-651,-4 3 7,-4 4-35,-4 0-44,-7 15 67,-9-11-22,-19 18 33,-1-24-1002,-15 5 979,7-13-27,-2-3-232,-2-3 8,3-3-163,0-3-280,2-2-269,4-2-570,3-4-2600,6-2 4201,4-5 0,8 5 0,3 1 0</inkml:trace>
  <inkml:trace contextRef="#ctx0" brushRef="#br0" timeOffset="25130">16941 4586 19641,'2'-4'2627,"0"0"779,-2 4-3250,19 26-21,-12-1-2416,16 26 2376,-17-5 1,2 4-29,0 5 233,-1 1-244,-1 1-1937,-2-1 1893,-2-2 10,-3-2 0,-3-4-5,-2-4-170,-1-5 164,0-5 1,0-6-1,1-5 6,2-6 1334,0-5-1329,2-4 352,1-4-172,0-2 2566,1-1-2628,1-6 198,2-2-276,3-7-6,2-3-11,4-4-12,2-5 1,4-1 50,15-15-39,-3 11-2651,12-8 2645,-8 17-11,0 2-172,1 4 161,0 5-11,15 2-1,-13 5 6,10 4 1,-17 7-24,-1 4-16,-1 5-16,0 4-40,-1 4-596,-1 4 400,-2 4-241,-2 3-386,-4 1-662,-4 1-3102,-5-1 4671,-3 4 0,-4-19 0,-1-1 0</inkml:trace>
  <inkml:trace contextRef="#ctx0" brushRef="#br0" timeOffset="26823">2956 6658 17580,'-34'-13'1243,"7"3"-834,26 9 6,0 0-18,0-1 382,-1-1-415,-1 1-23,0-3-66,1 0-46,-1-2-54,1-1-47,0-2-44,2-3-11,0-1-22,3-1-12,1-1 0,4 0-17,1 1-5,1 0-11,2 1 5,0 2-11,0 2 0,1 0-39,6 4 11,-5 1-51,11 5-33,-5 11-3341,2 1 3397,-2 7-1302,-7-1 1313,0 1-5,-1 1 4,-3 2-441,-1 1 442,-2 1-34,-2 13 51,-3-8 28,-3 9 51,-9-1-1,-1-10 2540,-7 7-2511,1-14 1815,-1-2-1749,-2-1 18,0-4 1117,-7-1-737,3-7-3666,1 0 3381,10-7-34,7-2-11,3-2-40,1-2-50,2-1-55,1-1-29,3 1-17,3-1-11,5 0 1,3 1-1,5 0 6,15 0 11,-4 3-34,12 1 6,-10 5-6,2 3 1,0 1-12,0 5-11,0 2-11,1 2-23,-2 2-449,0 1 444,-1 2-22,-4 0-7,-4 4 12,-6 0 23,-8 1 27,-5 3 17,-8 0 17,-7 1 0,-10 1 6,-7-1 11,-6-2-275,-5 0 179,8-9 1,-2-1-124,-3-1 1,0 0 58,0 0 1,0-2-38,3-2 1,1-3-258,-9 0 322,4-3-2389,-4-10-1619,15-4-4245,0-6 8240,18 2 0,4 6 0,2 2 0</inkml:trace>
  <inkml:trace contextRef="#ctx0" brushRef="#br0" timeOffset="27022">3781 6830 19647,'-3'9'2312,"1"-2"-1471,2-7-2314,0 0 1473,46-8 0,-35 6 0,35-6 0</inkml:trace>
  <inkml:trace contextRef="#ctx0" brushRef="#br0" timeOffset="27824">5887 6841 20376,'5'-41'414,"1"-1"1,-1 4-1,-1 11 835,-4 23-1249,0 3 375,-3 3-386,0 3 236,-2 6-191,-2 5-1,-1 6-16,-1 4 0,-2 5 0,1 4 68,-4 20-80,5-12-1458,0 15 1458,7-20 7,8 9-18,3-14 6,8 4-325,3-16 347,3-5 1,5-2-1,2-5 0,4-4-2612,1-2 2612,1-4 6,0-4 7,-2-4 10,-3-4 11,-2-2 11,-3-4 12,-4 0 941,-4-1-925,-4-1-5,-4-1-6,-2-1 269,-5 1-275,-1 2-11,-2 2 3200,-1 4-3216,0 5 570,-1 4-610,-2 3-22,-1 3 0,-3 4 11,-2 4 17,-12 17-17,5-3-11,-6 9-6,11-9 6,3-3 5,4-1-5,4-2 11,1-2 0,9 3 5,1-5 7,8 1 4,0-7-4,3-3 10,3-2 6,17-4 0,-9-2-452,11-4 475,-14-2-18,-2-3 40,-2 0 5,-3-2 18,-4-1 27,-3-2-6,-3 0-10,-4-2-18,-2-3-21,-4 0-18,0-3 0,-4 0-16,-2 0 5,-2 2-11,-1 0-5,-2 4 10,1 2-16,0 2-6,0 4 447,1 2-447,2 3-22,0 3-40,2 1-94,2 2-382,0 0-588,3 6 12,3 2-735,7 6-2625,7 0 3615,10 3 0,-14-6 0,3-2 0</inkml:trace>
  <inkml:trace contextRef="#ctx0" brushRef="#br0" timeOffset="28190">6956 7044 19815,'-4'0'2767,"0"0"-891,4 0-1707,-10-12-131,18 6 100,-2-10-77,24 8 11,5-1 29,1-2-253,1-1 215,-1-1-81,-3-1 136,4-6-117,-12 5 65,2-4 13,-15 6-35,-4-1 5,-3 0-36,-2 0 54,-3-1 6,-3 0-6,-3 1 12,-3 1-12,-2 1-6,-3 2 285,-2 2-268,-4 2 6,-2 4 0,-5 0 12,-1 4-1,-2 1 6,-2 4-12,2 4-33,0 2-22,1 2-12,3 2-11,2 0-5,4 3-17,4 0-28,5 1-12,4 2-44,4 2-51,9 1-128,5 1-191,10-1-1434,29 9-2805,-16-18 0,2-2 4704,4 2 0,0-2 0,15 3 0,-24-9 0</inkml:trace>
  <inkml:trace contextRef="#ctx0" brushRef="#br0" timeOffset="30990">7573 6927 8814,'2'-5'8620,"1"1"-5153,-3 4-2767,33-63-100,-23 43-678,9-16 0,-3 3 542,-13 24-66,-1 2-96,-1 2 115,-1 3-378,0 0 76,-3 11-76,0 1 6,-5 11-17,-2 3 0,-6 20-39,3-8-1538,-2 14 1481,7-15-72,2 0-130,4 0-133,0-1-241,5-3-371,3-1-788,5-4-2476,3-3-4123,1-4 8402,-1-5 0,-6-7 0,-3-4 0</inkml:trace>
  <inkml:trace contextRef="#ctx0" brushRef="#br0" timeOffset="31164">7926 6437 15844,'-2'-4'2968,"0"0"-3932,2 4 1,0 0 0</inkml:trace>
  <inkml:trace contextRef="#ctx0" brushRef="#br0" timeOffset="31576">8618 6804 22208,'-51'-5'164,"0"0"0,3 0 1,6 5-8,4 15-2693,1 0 2637,2 0-23,4 0 769,6-4-836,6-1-33,7-3 435,6-2-435,3-2 42,2-1-3,4 0 1455,2-1-1438,5-1-12,2 0 6,4 0-6,2-4 12,3 0-28,0-4 33,1 0 11,-2-1 40,-3 0 39,-3 0 22,-3 1 34,-3 0-17,-3 0 0,-3-1-17,-1 0-22,-1-1 5,0 0 0,-3 0-5,0 1-17,-3 0 6,1 1-40,-1-1 29,0 2-12,1 1 6,1 1-22,1 1-29,1 2-22,0 0-841,2 2 606,1 6-157,2 0-201,2 7-264,1-2-275,1 0-402,0 1-920,0 1-2021,0 0-5384,-2-2 9488,0-1 1,-3-5 0,-1-2 0</inkml:trace>
  <inkml:trace contextRef="#ctx0" brushRef="#br0" timeOffset="32216">8605 6803 23714,'-40'-33'136,"-1"1"1,5 1-1,3 10 42,11 21-94,-2 4-11,-3 4-17,-1 5 6,-2 4-6,-1 3-17,0 4 6,-1 2-366,0 4 349,1 1-11,0 3 5,3 0-10,1 2-12,4-1 0,4-3 61,3 11-83,8-13 5,7 6-3251,9-16 3257,9-2-698,5-3 709,6-3 6,23-3 5,-9-5 1,17-4 60,2-11-1504,-14-2 1465,12-8 12,-20 2 22,-3-2 17,-4-2 2266,-2-3-2244,-4-1 18,-3-4-1538,-3 0 1549,-4-4 223,0-14-207,-6 12 0,-1-9 17,-6 17 1725,-2 5-1720,0 4-16,-1 4-6,-1 4-22,-1 3-34,-1 5-33,0 1 3092,1 2-3149,-1 1 95,-1 4-100,-2 4 6,-2 6 0,-2 6-1,-3 7 6,0 6-3391,0 7 3380,-1 5 0,1 8-453,-2 3 439,5-10 0,0 0-3,2-9 1,0 0-1,-3 13 0,2-1-20,2-11 1,1-1-355,0 1 0,0 1 335,1 1 0,-1 1-17,1 0 0,-1 1-3,1 0 1,-1 1-404,0 1 1,-1 1 369,-1 0 0,0-1-12,-2 1 1,-2 0-18,0-5 0,-2 1 0,-1 0 65,-8 12 0,-2-1 70,2-2 1,-1-4 10,3-13 0,1-7 20,-3-6 331,2-11-342,1-6-6,0-11-17,0-7-10,0-10-1340,1-8 1328,0-7-22,3-5 514,1-6-593,4-4 1572,5-6-1614,4 28 1,2 0-82,2-2 0,2-1-90,2-2 0,2 0-159,3 0 0,2-1-264,2 1 1,3 0-1069,1 1 1,2 1 1832,6-3 0,-1 2 0,2-2 0,2 3 0</inkml:trace>
  <inkml:trace contextRef="#ctx0" brushRef="#br0" timeOffset="32883">9268 6419 18840,'0'-5'2571,"0"2"599,0 3-3181,-6-33 145,-1 55-78,-3-30 6,1 62-29,2-9 18,-1 7-3404,-1 6 3367,5-27 0,-1 2 5,-4 16 1,-2 3-1008,-3 5 0,0 1 985,0-1 0,-1-1-648,-1-4 1,1-4 650,5-16 0,0-3-53,-7 23 64,2 2-11,6-19 1770,2-2-1641,5-19 2219,1-8-1340,0-1 1888,6-14-2801,0-1-3240,6-10 3195,0-2-2107,4-4 2102,2-3-231,14-17 237,6-1-1536,2-1 1496,-2 8 12,-12 16 1478,-1 1-1506,5-1 5,-7 8 11,4 0 1998,-3 9-2015,-7 4 346,5 1-323,-8 5 3364,1 1-3381,1 5-28,7 9 34,-5-3-1,15 13-22,-3-5 12,2-1-219,1-6 230,-5-9-12,0-2 18,0-2-12,1-2 22,-1-3-16,0-3-3324,-2-4 3329,1-5-43,9-13 43,-9 2 148,6-11-182,-12 7-630,-2-4 670,-2-2-6,-1-4 2578,-2-4-2572,0-5 0,-1-4-6,-1-4-295,-3 16 0,-1-2 331,-1 1 1,-1 1-438,1 0 1,-2 2 467,0-21 12,-8 29 759,-1 7-782,-7 7 403,-2 5-425,-2 6-29,-1 2 727,-9 15-732,7-1-11,-5 13-2295,10 0 2301,2 5-6,1 6-614,3 5 614,0 5-12,2 4-4,1 2 16,2 4-17,2-14 0,1 1-14,1-10 0,0 1-17,1 9 1,1 2-124,5-1 1,1-2 38,-2-9 0,1-1-449,4 8 1,0-1 160,9 7-39,1-5-107,2-7-151,-2-5-1455,9-2 334,-11-11-2710,7-3 4548,-9-9 0,-8-3 0,-1 0 0</inkml:trace>
  <inkml:trace contextRef="#ctx0" brushRef="#br0" timeOffset="33848">9956 6832 22369,'-12'-46'-555,"8"11"275,31 37-45,3 2-28,3 0-860,0 2 770,1-1-83,-2-1 133,0 0-431,-3-2-36,-1 0-983,6-1 1272,-9-1 308,5 0 235,-12 0 140,-3-2-2796,-2 0 3154,-3 0 141,-2 0 89,-4 2 56,-3-1 1530,0 1-1519,-3 2-28,-3 2 3359,-3 3-3454,-4 2-106,-1 2-124,-2 0-94,0 2-96,3-2-79,2 1-38,4-2-18,3-1 1,2 0 27,2-1 40,3 1 11,6-1-22,6 0-23,6-2-39,5 0-45,5-3 6,4-2-23,0 0 6,2-4 0,-2-1 6,-1-5 5,-3-1-352,-2-2 346,-5-1 29,-4 0 0,-2-2-1,-5 0 18,-2-2-35,-4-1 1,-2 0 6,-2-2-1,-3 0 12,0 2 16,-2 0 0,-2 3 102,-6-2-96,2 6 358,-6 0-374,4 6 4,-3 0-10,-1 2-6,-2 1-22,-1 2 5,-1 1-17,-3 2-5,-1 3 11,-1 2-22,0 4-1,1 1-5,0 3-17,3 2 17,0 3-11,4 1 0,2 3-6,3 1-11,4 3-267,2 1 250,5 2-33,4 1-18,7-1-16,6-1-714,8-2 703,5-3 0,7-5-12,4-2 1,5-5-17,1-2-40,1-4-6,2-2-1038,-1-3 1005,1-1 17,-1-2 23,-1-3 50,-2 0 56,-3-4 50,-4-2 34,-5-2 17,-3-1 22,-5 0 17,-4-2 124,3-8-85,-11 5 17,3-6 5,-12 7 209,-3 1-203,-2 1 620,-2 3-676,-3 1 1094,-4 3-1122,-5 3 6,-7 3 5,-6 3 0,-7 4-323,-8 5 324,-3 4-15,11-2 1,-1 1-590,-15 7 559,-8 7-12,27-10-5,9-1 6,6 0-1,6-2 0,5-1 1,4-1 16,3-3 284,4-1-290,5-2 582,4-2-592,3-2 10,4-2-10,2 0-18,4-3-5,0-2-16,16-8 32,-10 0-526,9-6 550,-15 2-1,-3-4 11,-1-3 6,-3-3-5,0-6 10,-2-4 6,0-6 12,-1-3-6,-2-5 16,-1-2 1,-2-4-1,-5-2-2627,-1 0 2672,-6 0 18,0 2-604,-3 3 615,-2 5 10,-1 5 23,-3 5 28,-1 6-2134,1 7 2111,0 5 200,0 7-233,1 5 1602,2 4-1748,-2 3 582,2 5-576,-2 3 3381,-1 7-3370,0 6-11,-3 7 11,0 6-16,-2 9-1497,0 8 1457,-2 10 6,7-27 0,0 1-31,0 4 0,0 1-42,0 2 0,0 2-48,1 0 0,0 0-50,1 2 0,1-1-28,0-2 0,2 0-20,0-2 0,1 0-47,2-4 0,2 0-112,0-3 0,1-1-894,13 26-2145,2-5 3456,7 1 0,-12-25 0,-1-4 0</inkml:trace>
  <inkml:trace contextRef="#ctx0" brushRef="#br0" timeOffset="34667">13183 6603 14563,'19'-41'601,"1"-1"1,-2 4-1,-5 8 2291,-13 19-2628,-2 3 1196,-2 2-1320,-2 3 697,-2 1-764,-1 1 2716,-1 4-2728,-3 3 1,-3 4 11,-4 6 0,-4 4-1,-5 6 7,-1 5-843,-3 5 838,1 7-13,-1 3-16,3 4-1421,3 4 1398,4-1-5,6 3-23,4-2-5,7-1 0,5-3 0,6-3 5,5-5-696,7-2 685,4-5 6,3-2 0,4-4 5,0-4 6,2-5 0,1-3 28,-3-4 11,0-4-93,-6-3 155,-2-4 660,-5-1-627,-3-3 1357,-1-3-1379,-2-3 842,-1-3-887,-1-3-5,-2-2-12,-1-5-5,-2-1-6,-1-4-5,-1-2-17,0-2 5,0-2 12,0-2-416,0 0 404,2 0 23,2 0-11,2 2-1,3 0 68,6-5-56,-2 12-6,4-3 0,-6 15-22,-1 4 0,0 1-12,0 4-5,0 0 12,0 3-18,3 1 17,1 2-16,3 3-1,2 4 0,2 4 6,2 4 12,3 4-1,-1 4 374,1 2-396,-1 3-1,-1 1-38,10 15 16,-9-12-27,7 9-34,-12-15-17,0-2-51,-1-1-27,-2-2-68,-2-2-139,0-2-164,-1-3-195,1-2-190,-1-4-275,2-3-600,1-3-2072,4-2 3893,4-2 0,-11 0 0,0-1 0</inkml:trace>
  <inkml:trace contextRef="#ctx0" brushRef="#br0" timeOffset="35873">13999 6938 16051,'-6'-6'4704,"2"1"-3668,4 5 2045,0 0-6974,-32-60 4146,24 43-169,-9-16 0,3 4 870,14 26-903,1 0-29,0 2-11,3 0-11,1 2 12,3 2-7,3 3 1,4 5 5,3 4-17,2 4 6,3 3-705,-1 4 705,3 4-11,0 0 5,1 3-16,0-1-29,-1 0 51,-1 0-61,-4-3 5,-2 0 16,-4-4-4,-3-2 10,-3-5-8,-3-3 48,-3-4 5,-1-3 40,-3-3 3032,-2-3-3016,-3-1 1045,-3-1-1039,-2-3 56,-1-2-40,0-4-5,0-1 6,1-2-1,2-1-5,1-1 17,2-1-50,3 0-18,1-1-22,5-5-33,3 5-17,6-4-23,5 6-27,5 1-7,4-1-4,5 2-12,4-1-12,1 2 7,2 1-521,0 1 521,1 1-7,-1 1-11,-1 2-27,-1 1-45,-2 0-391,11 0 385,-13 1 56,8 0-3114,-15 1 3238,-3-1 38,-2 0 34,-4-1-5,-2-2 50,-2 0 358,-3-1-319,-1-1 22,-2 1 18,-1 0 101,-2 0-96,-1-1 3386,-1 1-3419,-2-1-11,-1 2-12,-3-1 5,-2 1-16,-2 1 0,-2 1-23,-1 2-16,-3 0-12,-1 2-5,-2 0-23,0 4-22,-2 2 12,1 4-12,0 1 0,1 4 5,1 1-16,3 3 5,2 0-10,3 2 10,3 0-11,2 1 0,3 0-16,1-1-3382,4-1 3376,2-1-1052,5-2 1058,2-1-467,2-2 472,2-4-22,0 0 55,1-4 2728,4-2-2671,-4-2 16,2-2 12,-7-3-6,0-3 0,-1-2 11,0-2 1447,0-2-1453,-1-1 7,0-2-18,0-2-5,-2-2 16,0 0 1,0-2 22,0 3 885,0-6-868,-4 9-6,0-1 53,-4 10-126,0 2-44,0 2-292,0 2 191,-2 4 28,-2 3-6,-5 17-11,1-2-34,-1 12-3447,5-7 3341,2 3-1073,4 0 860,3 2-2050,5 1 1911,5-1 27,3-1 51,4-2 16,2-4-11,2-2 59,2-4-54,-1-4 416,11-2-135,-10-6 112,6-1 111,-12-6 113,-2-4 95,-3-2 95,-2-3 2785,-1-12-2230,-2-9 61,-1-11-426,-4 6 12,-4 4 3744,-3 8-3856,0 8-79,0 0-83,-1 10-79,0 2-56,-1 2-112,0 1-17,0 3 6,0 3 22,-2 6-11,2 5 6,-2 7-1,3 3 6,0 5 17,5 20-16,3-9-307,5 14 309,-2-26 0,0-1-3301,6 19 3279,-5-18 0,0 1-23,-1 0 0,-2-1-1474,5 16 1472,1 11-18,-9-22 23,-2-5 6,-2-6 11,-1-6 39,-3-5 178,0-7-178,-2-6 2636,-2-8-2664,1-7 0,-5-5-1154,0-6 1148,-4-4-1678,1-6 1684,-2-4-165,6 6 1,0-1 170,-5-22-386,7 16 0,1 1 391,0-22 12,4-2-21,2 31 1,0-1 8,2 0 1,0 1 2,1 0 0,0 0 3,4-30-1,3 5 1,1 2-6,1 6 17,1 4-5,1 6-12,0 5-5,0 5 1993,1 5-2022,-1 4-5,1 5-695,0 4 689,2 4 354,2 2-332,0 3 1078,9 9-1094,-6 1 17,6 10 0,-7 1-6,-3 6 6,0 3-12,-3 2-5,-2 4 6,-4 0 0,-4 0-6,-6-2-17,-15 9-28,-19-4 2583,-4-1-2599,-10-8-51,13-13-12,2-4-3177,2-4 3038,5-3-723,-2-4-1809,8-9 2301,5-1 0,9 0 0,7 3 0</inkml:trace>
  <inkml:trace contextRef="#ctx0" brushRef="#br0" timeOffset="36265">15859 6684 26558,'4'-39'28,"-1"15"-22,-8 50 22,2 27-11,3-19 0,0 2-2126,2 1 0,0 0 2111,1 1 1,1-1 9,6 16 665,1-1-669,-4-18 1,1-1-3,4 16-721,1 9 715,-5-21-225,-3-7 230,-1-3 1,-1-6 2839,-1-4-2610,-1-7 460,1-3-494,1-9 986,2-4-1092,1-5 365,3-5-410,3-3 12,4-3 38,12-9-72,-4 7-881,10-5 864,-7 12 1,1 1-1,2 3-11,1 2-38,0 3 38,0 2-6,-2 3-11,-1 2-16,9 9-12,-10 0-17,8 10-234,-6 12-63,-8-3 45,2 13-682,-12-7-539,-3 1-2106,-4 1 3641,-2 5 0,-2-19 0,0 0 0</inkml:trace>
  <inkml:trace contextRef="#ctx0" brushRef="#br0" timeOffset="37851">2820 8446 14317,'15'-43'463,"-1"0"0,-1 4 0,-3 9 2404,-9 23-2631,0 3 1307,-1 1-1762,0 2 1034,-3 7-820,1 2 72,-3 8 0,-2 5-5,-1 8 16,-4 5-22,-1 5 0,-3 5 1986,-1 2-2003,-2 1-17,1 2-5,1-1 0,1 0-6,4-2-2926,2-2 2915,4-4-5,3-2-1,2-5 12,5-3 5,8 4 11,9-8 1,1-3 38,3-11 12,-6-10 0,3-4 22,2-3 6,1-5 935,3-5-918,0-3-18,-1-3 2833,-2 0-2821,-1-2 6,-4 1 5,-2 0 23,-3 3-23,-4 3 34,-2 3-23,-4 3-27,-2 3-7,-1 3-55,-2 2-252,0 2 716,-2 6-514,0 8 16,-1 3-22,0 5-3387,2-3 3387,0 0-17,1 3-39,1-1-28,2 1-57,2 0-55,4 1-84,3-1-107,3 0-123,3 0-129,2-2-111,3 0-1245,14 0 590,-8-6-1172,9-1 2588,-8-10 0,-14-1 0,-1-2 0</inkml:trace>
  <inkml:trace contextRef="#ctx0" brushRef="#br0" timeOffset="38006">3604 8942 14320,'-6'-6'5607,"0"2"-4375,6 4-320,0 0-2144,63-35-2974,-29 22-710,6-8 1,0 2 4143,-9 11 1,-16 3 0,-5 3 0</inkml:trace>
  <inkml:trace contextRef="#ctx0" brushRef="#br0" timeOffset="38734">5596 8653 24144,'4'-26'123,"-3"12"-78,-7 44 22,-7 24-44,2-9-1679,-4 16 1667,5-17-5,2-2 11,2-2-23,3-2 413,2-4-395,4-2-7,4-2-5,15 4 23,-1-10 10,11 2 1,-4-14 22,19-2 0,7-7-17,2-3 0,-4-8 1383,-4-9-1097,5-16-207,-9 5 8,-21 5 0,-3-1-410,-7-2 368,1-10-11,-8 9-6,-2-3 45,-2-10-45,-1-2-28,-1-4-16,-1 15-29,1 11-22,-2 12-90,2 4-139,-2 2 177,2 1-413,-2 1-50,0 3-1070,-3 10 122,2 2-1225,-3 9-4431,2-5 6299,0-1 0,2-9 0,0-3 0</inkml:trace>
  <inkml:trace contextRef="#ctx0" brushRef="#br0" timeOffset="39105">6386 8876 16753,'0'-5'3171,"0"0"374,0 5-3512,-5-16 302,4 22-335,-3-8 167,4 24-167,0 3 28,0 10-17,0-8-11,0 7 0,0-11 11,1-1-5,-1-1 515,0-3-515,-1-1 5,0-4 0,-1-2 23,1-3 27,0-3 51,0-3 1098,1 0-913,5-7-101,1-2-73,8-7-55,1-3-1,6-3-639,3-4 622,3 0 23,3-1-3184,0 1 3173,1 0-6,-2 4-616,-3 2 593,-1 3-53,-5 3 37,-2 4 5,-3 2-11,-3 4 367,-1 0-406,1 4 3045,1 3-3073,0 5-34,3 5-55,0 4-147,0 4-212,0 4 4,0 3-788,-1 4-1093,1 2 1605,0 6 0,-7-20 1,-1 0-1</inkml:trace>
  <inkml:trace contextRef="#ctx0" brushRef="#br0" timeOffset="40707">7210 8809 16023,'0'-5'4324,"0"2"-2257,0 3-2078,-7-34-4258,5 25 4264,-6-25 892,8 34 2593,0 0-3445,0 2-64,0 0 5,1 2 18,-2 1 3430,1 3-3384,-3 14-35,0-1-51,-1 13 22,-3 9 36,0-9-38,0 12-3388,2-16 3376,3-1-614,1-2 652,2-3-2045,4-2 2056,2-3-335,6-3 358,3-3 1713,14-1-1686,-3-6 561,10-2-555,-8-7 2992,1-3-2992,1-5 6,-1-3 885,10-8-751,-4-5 39,3-8-4,-14 7-136,-10 2 0,-10 8-44,-2 1 39,-1-6-34,-3 4-45,0 2-5,-2 8-28,1 7-17,0 2-11,0 0 5,-1 2 297,-5 8-263,-1 3 0,-4 7-12,-1 7 24,4-5-29,2 5 6,5 0-6,5-7 11,3 5-5,5-10 0,2-1 11,4-2 0,4-2-11,3-2 11,4-2-12,5-4 24,1-1 10,18-5 12,-13-2-725,9-4 719,-19 1-6,-5-3-11,-2 0 23,-5-2-3145,-2 0 3156,-3-1-2116,-2-1 2104,-2-2 161,-2-10-171,-3 4-6,0-8-1,-2 10 7,-2-1-18,0 3-5,-2 0 2176,-2-2-2232,0 5-61,2 2-119,0 8 3042,3 6-4251,0 0 636,0 6-827,3 1-2049,2 5 3685,4 4 0,-3-7 0,0 0 0</inkml:trace>
  <inkml:trace contextRef="#ctx0" brushRef="#br0" timeOffset="41096">8367 8879 25085,'1'-3'527,"2"0"-6126,13-3 5633,-1-1 1442,11-4-1431,4-2-34,0 0 17,-2 1 871,-11 2-832,-2 2 17,-2-1 17,-2-1 3380,-2-2-3402,-2 0-29,-1-3-11,-3 0-5,-1-1 11,-1 2 11,0 1-23,-1 3 1,-2 2-29,0 2-10,-3 2-12,0 2-5,-2 1-1,-3 1-22,-9 8 29,-7 9-3365,-2 2 3381,0 7-6,8-6-470,3 1 459,1 0-170,3 0 170,3 0-22,2 0-28,4 0-90,3 0-487,10 9 28,2-7 2710,14 5-2094,25-3 0,-28-14 0,17 4 0</inkml:trace>
  <inkml:trace contextRef="#ctx0" brushRef="#br0" timeOffset="41666">9027 8876 25595,'8'-38'357,"0"-1"1,5-23-4949,-13 61 4336,0 1 1461,-2 7-1335,-1 1 930,-3 10-859,0-1-108,-2 4 23,-1 3-12,-1 0-1935,1 3 1978,-1-1-56,2 3 2032,2-1-2189,0 2-146,4-1-190,0 0-1439,8 11 330,1-11-2128,8 5 3898,4-13 0,-9-10 0,1-3 0</inkml:trace>
  <inkml:trace contextRef="#ctx0" brushRef="#br0" timeOffset="41851">9378 8622 18040,'-33'-42'276,"1"1"0,2 3 0,4 10 1293,8 20-1586,1 2 758,1 4-920,2 1-107,2 1-123,1 4 212,3 4-733,2 5-436,2 4-808,2 3-1623,7 3-3798,0-2 7912,3-2 1,-2-10 0,-3-3 0</inkml:trace>
  <inkml:trace contextRef="#ctx0" brushRef="#br0" timeOffset="42330">9897 8770 19809,'0'-3'2005,"0"1"-61,0 2-1855,-76-3-3640,39 12 3579,-13-6 0,0 3 11,8 16-28,1 1 12,2 2 442,4 0-482,5-2-5,4-1-51,8-2 691,6-4-691,6-2 11,5-3 6,6-3 23,7-2-6,6-4 11,8 0 28,6-5-12,6-3 7,4-5-1,3-3 995,1-3-950,-2 0 28,-3-2 22,-5-1 40,-3 0 291,2-8-106,-14 6 39,1-6 22,-15 10 530,-4 1-569,-2 3-22,-1 1-79,-2 4-50,-1 2 33,-2 3 806,1 2-1030,-1 2 6,1 5 6,-2 3-1,-2 6-5,-2 4-11,-2 6 11,-2 6-6,-1 6 18,-1 6-1328,-1 4 1316,-1 5 0,-1 4-23,-3 3 14,11-28 1,0 0-3,-1 2 0,0-1-3,0 1 0,0 0-6,-1 0 1,1 1-776,0 1 1,0-1 763,0 0 1,0-1-10,0 2 1,0 0-17,-1-2 0,1 0-14,-1 0 0,0-1-447,-1-1 1,0 0 390,-1-2 0,-1 0-177,-18 25-60,-3-5 9,0-7 12,0-10 1,4-8-34,3-13-1256,-2-20 522,11-8-605,-1-20-1333,13-3-5271,5-1 8318,3 3 0,1 18 0,0 9 0</inkml:trace>
  <inkml:trace contextRef="#ctx0" brushRef="#br0" timeOffset="42781">10101 8298 16796,'38'-28'412,"-1"1"1,-1-1 0,-12 12 1415,-22 18-1642,-2 2 775,-2 7-597,-2 6-45,-2 7-61,-2 8-45,-3 6-369,-2 6 279,-1 8-5,-1 5-79,7-26 0,0 0-8,-1 3 0,0 1-9,-1 0 1,1 1-80,-1 2 0,0 0 65,0 0 0,-1 0-664,0 0 0,1 0 664,0-1 1,0 0-4,0-2 1,2 0 5,0-2 1,0 0-12,-4 26 5,4-7-191,4-8 164,2-8 22,1-8 532,1-7-520,1-6 1080,1-5-946,0-5 1698,0-3-1480,-1-1 258,0-1-347,2-3-91,0-3-100,2-5-11,1-7 0,3-3 0,0-5 5,2-5 1,2-3-788,1-3 777,2-2-18,0-2 17,2 0 6,-1 0-1197,0 1 1208,0 3-17,-1 3 17,-1 6-6,-1 4-5,-1 5-22,-1 5-18,-2 2-16,0 5 640,1 1-652,2 3 1,2 2 1298,3 0-1281,3 2-18,2 3-5,2 3 0,3 5 0,0 2 17,1 3-22,1 3-1098,0 3 1086,-1 2-11,-1 3-51,10 13-16,-10-8-62,5 9-89,-13-12-275,-1-3-426,0 1-1369,0-2-3257,3-1-3781,-2-4 9354,-2-4 0,-9-9 0,-3-4 0</inkml:trace>
  <inkml:trace contextRef="#ctx0" brushRef="#br0" timeOffset="43289">10871 8892 18719,'18'-44'677,"0"0"1,0 0 0,7-18 0,-4 6-1343,-10 22 1,-1 3 1157,6-28-23,-5 5 12,-3 6-29,-4 7-16,-2 7 832,-2 7-922,0 8-67,0 6 391,0 5-592,-1 4 150,0 3-313,-1 0 1354,1 4-1332,-1 2 17,1 7 57,-2 7-1,0 9-11,-1 9-3403,0 9 3403,-1 6-6,0 8-219,3-28 0,-1 1 233,0 1 1,1 0-35,-1 2 1,1 0-742,-1 0 1,1 0 673,0 1 1,0-1-57,-1 0 1,1 0-45,1-1 0,0 0-43,0-2 1,0 0-336,1 30-118,3-5-123,2-6-197,3-6-4338,7 3-2533,-4-18 7880,2-1 0,-8-22 0,-2-4 0</inkml:trace>
  <inkml:trace contextRef="#ctx0" brushRef="#br0" timeOffset="43860">10858 8884 22761,'24'-23'-230,"5"3"96,11 14-34,7 0 5,4 0-939,2 0 909,-16 1 0,0 0 31,19-2 83,-22 3 1,-1-1-40,9-1 34,-5 1 34,-4-1 39,-5 1 33,-5 0 51,-4 0 555,-5 0-376,-7 3 28,-1 0 125,-6 2 49,0 0-292,-4 2 1,0 0-7,-5 3 490,-1 1-439,-3 1-3397,-2 2 3363,-3 2 40,-6 8-140,2 3-56,3 0-6,6 1 0,11-7 6,2 0 0,4-1 11,4 0 73,16 3 44,21 0 2332,-5-5-2404,11-4 0,-22-8 22,-2-4 0,1 0-5,-4-4 39,-1-2-3047,-3-2 3092,-3-1 10,-2-1 6,-2-2 101,0-9-83,-5-6-113,-2 0 17,-4 1-6,-4 10-16,-2 2 89,-7-5-112,2 7-5,-3-2 3067,-2 5-3129,1 6 968,-7-1-974,3 6 6,-1 2 0,-2 3 0,-1 5-17,-9 10-55,1 6-63,-4 12 46,13-7-319,7 3 257,10-8-34,1 1-16,3 1-46,4 1-409,8 13 180,2-10-145,7 11-225,-1-14-314,2 0-677,6-1-3517,3-2-3116,0-3 8470,-1-4 0,-15-9 0,-6-5 0</inkml:trace>
  <inkml:trace contextRef="#ctx0" brushRef="#br0" timeOffset="44264">12442 9131 14768,'8'-43'472,"1"1"1,-2 2 0,-5 9 2336,-13 16-2574,-5 4 1330,-20 3-1408,2 6-12,-17 6-16,5 5-23,-4 7-50,0 2 421,2 4-455,4 0-11,5 2 1,7 0-35,5 0-33,4 6 17,11-8 2411,2 3-2428,10-9-6,4-4 1,5-1 10,6-1-3257,6-3 3264,4-3-12,8-3-533,5-3 539,6-4 22,5-4 11,2-5 23,0-2-1855,-1-2 1877,-5-3 19,-16 4 1,-2-1-1382,12-11 1418,7-13 1064,-21 11-1053,-2-4 23,-5-3 16,-3-3 23,-1-4 28,-3-3 36,-4 11 1,-1-1-1034,2-22 929,-3 20 1,-1 1 89,0-14 1293,-2 2-1293,-1 20 1,-1 0-18,0-11 1683,0-5-1716,-2 26-12,-1 7 546,-1 3-663,2 7-56,-2 2-23,3 3 1,-1 3 22,-2 4 22,0 6 3123,-2 7-3123,-2 10 1,-2 7-988,0 11 971,1 8-4,4-25 1,0 1-1270,1 3 0,1 2 1208,-2 0 0,1 1-56,1 3 0,-1 0-350,1 1 0,0 0 126,0-1 0,0 4-1657,3 5 0,0 5 1,1-5-2893,1-5 1,0 0 4805,0 0 0,1 2 0,0-10 0,3-9 0,-3-12 1</inkml:trace>
  <inkml:trace contextRef="#ctx0" brushRef="#br0" timeOffset="45048">14313 8652 10340,'21'-40'945,"0"0"0,0 0 1,8-14-1,-5 6 1891,-6 4-2058,-5 10 1295,-6 8-1647,-4 7 825,-3 6-1021,-2 5 3058,0 3-3182,-3 4 716,0 0-805,-2 5-34,-3 2 28,-3 8-22,-4 7-679,-3 6 707,-2 7-34,-1 6 37,5-6 0,0 2-9,4-7 0,1 0 3,-5 11 0,-1 2 17,1 2 0,2-1-20,3-9 0,0-1-1178,-3 11 1,1-2 1177,-2 13 0,2-2-646,9-19 1,1-1 645,-1 15-470,2 10 448,7-24 406,3-4-395,6-4 1904,2-4-1893,3-4 1704,3-4-1654,14-3-10,-6-6-1,11-2 518,-11-8-540,2-3 6,-2-6 5,0-2 0,-2-3 17,-3-2-6,-1-2 18,-1-3-3294,-4-2 3276,-1-2 1,-3-1-458,-1-1 435,-2 0 0,-2 0 22,1-8 1,-2 12 187,1-5-182,-4 16 5,-1 4-5,-1 3 3168,1 3-3162,-2 2-6,0 2 441,0 2-531,2 4 23,1 3 22,10 12 6,-3 0-34,8 8-250,-4-4 262,0 0-1,1 1 17,0 1-22,0-1-6,1 1-33,0 0-34,2-2-50,1 1-107,3-1-174,1-1-1114,15 7 353,-8-8-302,12 2-617,-13-10-2028,2-2-4279,-5-4 7576,-5-2 1,-10-2 0,-6-1 0</inkml:trace>
  <inkml:trace contextRef="#ctx0" brushRef="#br0" timeOffset="45933">15390 9012 22200,'-4'-39'209,"0"1"0,0 2 0,0 9 964,2 17-994,-2 1 332,1-1-371,0 2 165,0 0-193,0 2 561,1 1-578,0 1-11,0 1 0,1 1 84,0 1 17,1 0 78,0-1-117,0 1-73,0 0-1,0-1 7,-2 0 22,2 0-253,-1 1 130,3 10-3348,1 0 3370,4 12-338,3 0 344,1 6-29,2 4 12,0 3-22,-1 2-12,0 1-17,-1 0-22,-2 1 17,-1-2 5,-1-3-6,-2-3 51,-1-4 6,-2-4-6,-1-5 34,-1-5 3227,-3-2-3216,-2-4 509,-2-1-498,-2-2 35,-2-2-24,1 0 1,-1-3 5,0-2-34,1-3 23,0-2-6,2-2-5,1-1 16,2-2-28,1-6-44,2 5-23,4-6-33,3 7-57,6 0-49,5-1-91,6 0-111,6 1-946,6-1 738,7 1-39,3 0-11,4 1 28,3 0 73,0 0 60,0 0-1406,-14 3 0,-1 1 1676,20-5 137,-20 4 1,-1 0-639,13-5 663,-2 0 57,-3-2 72,-4 1 79,-4 0 117,-5 0 130,-7 2 531,-4-4-526,-9 5-56,-5-2 470,-9 6-510,-5 1 3064,-4 0-3085,-4 3-46,-2 1 0,-2 2-32,-2 1-24,0 1-16,-1 0-45,0 2-57,0 1-21,1 3 997,0 1-1020,-6 9-39,7-3 0,-3 7-17,11-2-6,2 0 0,2 4-16,3 0 0,3 2-1,2 0 1,2-1-62,8 6 50,-1-7 23,7 2 5,-1-10 1,1-2 5,2-4 17,1-1 55,1-4-16,2-1 23,-1-2 5,0-3-17,-1-2 11,-2-4 23,0-2-6,-3-1 23,0-1 5,-2-3 6,-1-1-11,-1-2-12,0-1 12,-2 0 10,0-1 24,-1 1 10,-1 0-5,-1 1-6,1 3 11,-3 1 12,1 3 0,-2 3-12,1 3-39,-2 2-50,1 1-611,-1 2 488,0 7 56,0 1-29,0 8-44,0 0-62,0 4-44,3 2-107,1 1-135,4 2-179,2-1-3632,2 1 3162,2-1-1764,2 0-107,3 0 2505,3 0 0,-9-10 1,-2-2-1</inkml:trace>
  <inkml:trace contextRef="#ctx0" brushRef="#br0" timeOffset="46472">16702 8991 16842,'-5'-47'632,"0"1"1,1 3 0,0 7 1618,0 11-1848,1 3-39,-1 3-56,1 3 1192,0 5-1293,0 3-72,1 2-63,0 4 625,1 1-770,0 1 2096,0 3-2062,0 2 519,-1 7-480,0 4 11,-2 6-16,2 6 10,-2 5-3386,1 5 3387,-1 4 0,1 4-250,0 2 247,1-11 0,-1 1-9,0 20-197,0-21 0,1 0 203,0 14-742,2-5 748,-1-2-12,2-5-11,2-3 2706,1-5-2695,1-2 12,-2-5 309,2 5-326,-3-11 547,0 0-536,-1-10 1227,0-4-1216,-1-2 174,1-1-124,0-5-16,-1-3-34,-4-18 1,0 0-18,-5-14 6,1 2-373,-1-2 385,1-5 4,2-2 4,3 12 0,2-2-9,-1-18-6,2 19 1,3-2 5,4 2 0,1 2-11,8-18 6,-5 18 0,2 1 16,8-7-16,1 2-1,2 4-16,0 3-174,12-6 163,-9 12 10,9-3-21,-1 9-6,-10 6-6,8 1 6,-13 8-6,-2 2 6,-1 3 11,-2 4 5,0 3-5,-3 4 6,2 3-6,-3 1 11,-1 4-11,-3 13 396,-3-7-396,-5 9 22,-7-12 0,-7 0 6,-5-3-3258,-4 0 3264,-5-4-831,-3-1 825,-3-3-2014,-1-1 1986,-2-4-1363,2-2 1256,1-2 878,4-3-1314,4-1-1453,1-6-2468,11 0-2589,2-5 7081,10 3 0,3 4 0,0 2 0</inkml:trace>
  <inkml:trace contextRef="#ctx0" brushRef="#br0" timeOffset="46880">17412 8344 24771,'-13'16'224,"2"3"-28,3 34-67,4-8-4743,0 18 4726,4-14-17,0 2-22,0 1-23,0-1-16,-1 0 0,0-3-12,-2-1-5,-1-2 1262,-1-4-1268,-1-3-28,-1-6 17,1-4 757,0-6-740,1-5 27,1-5 52,2-5 128,1-3 3284,1-3-2858,3-6-504,2-4-62,6-8-23,4-5 1,5-5-3387,4-3 3392,4-3-5,4 0-288,1 0 251,-9 13 0,2-1-2,13-8-1,11-3 17,-5 12-39,-13 8 6,4 2-2185,-16 7 2162,-2 3 29,5 10-35,-4 0 2196,4 11-2229,-7 0-56,0 3-67,-2 5-140,-2 3-258,-3 4-397,-3 2-2856,-4 2-5916,-2-3 9925,-2-6 1,0-14-1,0-8 1</inkml:trace>
  <inkml:trace contextRef="#ctx0" brushRef="#br0" timeOffset="50034">3643 11089 7201,'0'0'0</inkml:trace>
  <inkml:trace contextRef="#ctx0" brushRef="#br0" timeOffset="50679">5726 10511 16353,'0'-4'4027,"0"0"-879,0 4-3002,-38-29-40,27 22-22,-27-22-5,37 30-2847,1-1 1895,1 3-668,0-2-2385,1 3 3926,0 0 0,-1-2 0,0 0 0</inkml:trace>
  <inkml:trace contextRef="#ctx0" brushRef="#br0" timeOffset="57943">3224 10564 21870,'-54'1'117,"6"1"-72,26 7-6,-3 0 7,-2 2 66,-17 5-2360,9-4 2310,-14 4 5,14-4 251,-1-3-250,1 0 10,3-2 0,3-1 6,4-2-5,4-2-1,3-1 6,4-1 90,1 0-90,5 0-6,2-1-16,4 0-141,1 0 1777,-1 4-1704,1 2 328,-3 7-311,1 2-11,-1 4 6,0 2 5,-1 2-11,0 2 5,-3 11-5,3-8 0,-3 6 28,3-3-16,0-9-1,1 5 11,0-9 6,1-2 17,0-2-17,0-1-3398,1-3 3393,0-2-319,0-1 318,1-3 17,0-1 1866,1-1-1748,3-4 16,0-2 3129,2-2-3286,2-2 438,0 0-442,3 0-29,2-2 22,4 0-5,2 1 0,3 0-11,2 2 6,1 2-12,16 1 17,-9 3-1072,13 1 1060,-12 4 1,0 0 6,1 4-479,-1 0 440,-1 1 10,-2 2-67,6 5-2843,-11-1 2888,1 4-5,-14-4 716,-5 1-666,-4 0 351,-5 2-329,-4-1 0,-7 3 0,-7 0-11,-5 2-16,-6-1-709,-4 0 635,-3 0-61,-2-2-68,0-2-173,4-3 2642,2-3-3247,6-2-1159,2-2-6918,6-3 9074,6-2 0,7 0 0,4-1 0</inkml:trace>
  <inkml:trace contextRef="#ctx0" brushRef="#br0" timeOffset="58804">5759 10543 23870,'-35'-36'683,"6"7"-504,24 26-50,-1 2-62,0-1-28,-2 2-16,-3 2 5,-4 3-6,-4 5-11,-5 4 6,-5 5 0,-5 4-322,-4 4 322,-4 3-1061,-1 4 1050,0 0-12,3 3 0,5-1-5,5 0-28,6 0-281,6-2 253,6 0-17,5 0-51,4-1-49,6 2-57,4-1-106,7 0-1436,4-1 1195,8-3-2026,3-2 1605,7-2-251,4-4-273,4-2-763,3-5-790,2-3-1102,1-5 380,-1-3 3808,7-5 0,-28 0 0,0 0 0</inkml:trace>
  <inkml:trace contextRef="#ctx0" brushRef="#br0" timeOffset="59176">6051 10988 18016,'13'-46'1040,"0"0"0,-1 4 0,-3 7-142,-6 15-254,-1 3-73,-1 3 9,0 4-87,-1 2-38,1 2-113,-1 3-28,0 2-371,1 6 46,2 0 17,2 7-6,3 0-12,2 1-38,10 6 0,-3-4-46,8 4-21,-5-7-208,14 2 146,-8-3-23,10 0 29,-11-6 27,-3-1 56,1-3 40,-2-2-3364,-2-2 3430,1-4-736,-3-4 804,0-2 207,3-9-106,-6 3 16,1-5 18,-6 6 5,-3 2 0,-1 0 34,-1 3 22,-2 2 5,0 2-16,-1 3-50,0 2 2953,-1 3-3060,0 0 985,-2 7-1108,-1 2 17,-2 10 27,-3 6-27,-7 30-12,2-7-379,4-13 1,-1 2 378,0 5 0,0 1-22,3-9 0,0 1-28,-3 11 0,1 0-48,3-11 1,0-1-96,0 0 1,1 1-164,1-1 1,0 1-300,0 0 0,1 0-700,1 0 0,1 0-8100,-1 27 9461,2-8 0,0-26 0,0-12 0</inkml:trace>
  <inkml:trace contextRef="#ctx0" brushRef="#br0" timeOffset="60253">7132 10856 18212,'10'-47'1294,"1"0"0,-1 4 0,-4 7-711,-5 13-85,-3 3-50,-1 3-50,-3 2-73,-2 5-56,0 1-51,0 4-106,0 2-39,0 1-17,-15 12-23,5 0-10,-12 12-1,9 0-5,-1 4-17,-2 4 17,1 3-17,1 2-11,1 1-3398,4 1 3364,1 2-11,3-1-833,3 0 772,5-1-63,1-2-38,5-3-45,4-2-56,5-4-34,6-1-45,6-5-33,4-2-39,4-4 2326,5-3-2422,4-2-33,1-3 39,2-3 101,-1-1 156,-3-3 163,-3-3 135,-4-1 83,-5-4 1527,1-4-580,-10 0-3555,-2 1 3162,-10 2-32,-4 6-12,-1-1 434,0 2-535,-1 0-62,0 2-105,0 1 3486,-2-1-3688,1 1-17,-1 2 22,-5 4-61,-2 6-51,0 1-5,1 1-1,4-3-16,3-1-6,3 1 17,3-3 17,5 0 5,3-4 6,6-2 0,5-1-11,4-6 0,5-2-6,3-6-16,2-5 10,1-2-202,-11 2 1,1-2 207,13-11-3,-15 10 1,1-2 24,-3-4 1,-1 0-1075,11-17 1077,-13 13 1,-1 0 19,5-19 0,-2-4-23,-2-4-16,-10 29 0,-2-3 16,4-13 1,0-2 13,-2-2 1,0 0-12,0 1 1,-1 0-1,-2 6 1,-1 3 41,0-8 34,-2 7 17,-4 7 6,0 7-1,-2 7-16,-1 5 38,-4 5-94,-2 5 296,0 5-363,-3 5 1148,0 6-1143,-4 7 6,-4 7-255,-1 7 243,6-3 1,-1 5-481,1 6 0,0 2 472,-1 1 0,2 1-3,2 2 1,1-1-4,4-12 1,0 0-887,2 1 0,0 0 869,1 0 1,0-1-20,1-1 0,1 2-90,4 9 1,1 0 0,6 19 66,-1-25 1,2-2-45,13 4-1,3-7-2396,6-7 2436,2-7 11,2-5 123,1-6-66,16-5 21,-14-6-296,10-5 314,-19-6 16,-2-3 993,-1-3-954,-4-3 2893,5-16-2876,-10 8-1319,-2-4 1,-1-2 1463,1-8 728,2-10-839,-10 25 11,-7 16 168,0 5-95,-2 3-151,0 4-34,-1 0 3264,0 2-3320,-1 0 229,1 2-263,-1-1 29,0 4 5,-2 2 28,0 5-6,-1 2-11,0 4-16,1 3-141,2 11 40,2-5-397,4 9 335,4-11-117,3 0-124,4-2-157,0 0-320,4-2-71,0-2-2477,12 3 3462,6-7 0,-12-2 0,-3-8 0</inkml:trace>
  <inkml:trace contextRef="#ctx0" brushRef="#br0" timeOffset="60435">8651 10520 20610,'-52'-3'-3623,"15"3"222,53 13 3401,7 3 0,-10-8 0,0 1 0</inkml:trace>
  <inkml:trace contextRef="#ctx0" brushRef="#br0" timeOffset="60703">9173 10747 20397,'-4'5'2622,"0"0"-2068,4-5 566,0 0-907,-66 1-1043,34 4 922,-11-2 0,-1 3 88,6 8-34,-2 3-28,-2 3-12,1 2-39,0 2-22,4 3-2916,2 0 2877,5 1 0,3 1-498,5 0 464,3 0-300,7 0 249,5-1-33,3 0-16,9-1-58,3-1-66,10-2-33,7-1-57,7-3-89,7-4-146,6-4-482,-6-7 0,2-2 199,-9-1 1,0-2-432,12-1 1,0-1-1763,18-7-784,-2-5 3837,-27 4 0,-2 1 0,3-2 0,-3 1 0</inkml:trace>
  <inkml:trace contextRef="#ctx0" brushRef="#br0" timeOffset="67257">10584 10579 14728,'13'-50'928,"0"0"0,-2 4 0,-2 8-267,-6 19-112,-2 3 1595,0 5-1785,-2 4 738,-2 3-1002,-1 2 288,-6 6-383,0 3 23,-7 8 5,-2 4 44,-17 22-1791,7-6 1735,8-9 1,0 3-9,-1 4 1,1 0-1236,4-6 1,0 1 1223,-4 8 0,0 1 3,-6 17-320,4-1 303,3 0-17,4-2-5,6-3-11,4-3-6,4-4-28,5-3-1527,5-5 1538,6-3 67,4-4-39,4-4 971,2-4-937,4-3 43,1-4-21,0-4 6,2-2 17,-2-3 11,0-3 16,-1-3 1,-1-3 11,-3-4 521,-3-1-532,-2 0 841,-1-7-797,-6 4 286,-1-3-297,-7 6-28,-1 0-5,-2-1-18,-1 0-4,-1-1-12,-1 0 0,-1-1 5,-2 0 2824,0-7-2840,1 4 17,1-7-12,2 6 6,3 0 11,1-1-16,4 2-1570,2 1 1586,2 1-1285,2 2 1280,0 1-1841,0 3 1829,0 1-330,0 2 314,-1 2 1665,0 2-1682,0 1 1169,0 2-1158,0 1 3070,7 7-3171,9 15 62,-4-2 491,4 9-525,-13-9-5,-1 1-17,0 2-23,-2 1-33,0 0-67,-1 0-118,-1-1-191,0 2-279,0-2-1916,5 10 235,-4-9 2487,11 16 0,-14-27 0,3 4 0</inkml:trace>
  <inkml:trace contextRef="#ctx0" brushRef="#br0" timeOffset="68014">11360 10901 13298,'0'-7'5113,"0"1"-3024,0 6-604,0 0-942,-10-61-3622,6 42 3272,-1-16 0,-1 5 1023,4 25-1026,0 2 368,1 1-838,1 2 168,1 4 135,3 2-1,2 7-39,6 1 17,1 4 0,11 14-5,-6-6-261,7 11 232,-9-11 6,-2 3-17,-1 0-27,-2 1 10,-2 0-16,-2 10 78,-3-11 11,-2 5 3328,-5-12-3110,-2-6-44,-2-3 11,-1-6 29,4-6-13,-2-1 516,-2-6-627,1-1-39,-2-8-34,3-8-51,2 0-33,3-7-128,13-7 55,0 8-6,13-8-21,0 11-30,4 2-15,4 1-29,2 1-1824,20-6 1713,-12 8-40,12-5-751,0 6 67,1 1 530,-21 8 1,0 1-2468,18-5 2621,-6 5 123,-17 3-24,-2 0 243,-5 2 1128,-2-1-848,-5 1 347,-3 1-73,-6-1 2998,-2 2-2993,-4 0 128,-1 0 97,-6-2-190,-4 0-348,-4 1-6,-3 1 7,1 2-1,-1 0-28,-2 3-17,-1 0 23,-10 7-129,8-1-22,-7 4-3409,13-2 3386,1 0-17,2 2-16,2 1-6,-2 10 11,5-5-5,-1 8-51,5 2 34,2-6-68,0 17 3170,6-17-3124,0 6 5,3-11-45,5 0 73,-2-6 39,3-1 96,2-7-18,-3-3 12,5-4 168,2-9-112,-4 0 16,2-7-5,-7 3-17,-1-1 7,-2-1 249,-2 2-256,-1-1 17,-1 3 224,-1-1-11,0 3-224,-1 3-51,0 4-27,-1 4-695,0 1 504,0 4 56,1 2 56,1 5-34,2 2-140,3 14 6,-1-5-72,3 11-86,-3-8-133,0 0-224,0 2-264,-1 1-347,2 1-515,-1 0-8022,4 6 9044,-3-13 0,1-1 0,-5-16 1</inkml:trace>
  <inkml:trace contextRef="#ctx0" brushRef="#br0" timeOffset="68481">12404 11124 22592,'13'-40'673,"-1"-1"1,-1 3 0,-3 10-186,-6 23-37,-2 2-277,0 2-177,-1 8 14,0 2 6,-1 9 24,-2 4-24,1 6 44,-1 5-50,0 5-733,1 4 717,1 3-1,0 2-955,2 1 950,-2 0-6,2 1-17,0-1 6,-1 0 0,1-2-31,-1-14 1,0 1-10,1 12 18,-1 11 22,1-27 28,0-6 6,0-3 16,0-10 23,0-2 61,0-8 583,1-15-683,1 0 1010,1-16-1016,-1 2-1741,1-8 1730,-2-4 11,2-8-11,0-4 33,0-6-19,0 27 0,0 0 5,0-3 1,1 0 2,0-1 0,1 0 20,0 0 0,0-2-283,4-14 0,1 0 271,-3 14 1,1 0-849,2-10 0,1 2 869,3-10 10,0 5-311,-1 5 300,0 5 11,4-9-44,-4 16-12,4-5 1,-5 19 1194,-1 4-1212,-1 4 509,-1 3-531,-1 4 2034,-2 2-2022,-2 3 538,0 3-516,0 5 16,1 6-21,2 8-12,-1 6-12,1 7-762,-3 7 757,-1 6-16,-4 3-1613,-3 2 1595,-5-1-10,-4-2 10,-4-2 11,-2-6 18,-3-4-156,-2-5 144,-3-4-33,-3-6-67,0-3-118,-2-6-425,2-4-297,-1-5-1603,4-6 2990,-1-7 0,14 3 0,1-3 0</inkml:trace>
  <inkml:trace contextRef="#ctx0" brushRef="#br0" timeOffset="68884">13316 10227 19487,'-22'48'58,"1"0"0,-1 9 0,5-4-19,8 2-23,4-18 1,1 1 6,1 16-1,-1 1-5,2-2-6,0 0 6,0-3 11,2-4-22,0-3 10,0-5 1,0-3 1936,0-6-1931,0-5 769,0-5-775,0-5 440,0-5-350,0-5 1499,0-1-894,0-3-352,2-1-74,1-3-94,2-5-102,1-5 1,3-6 0,2-4-1,4-3 29,3-3-625,3 0 602,3 1 6,3 0-62,2 2 23,2 2-17,0 3-12,-1 3-16,0 6-23,-3 4 1,-1 5-6,-3 3 22,-1 7-17,0 3-16,-1 6-6,0 5-135,7 18 1,-9-5-152,4 15-296,-12-10-793,-3 2-1151,-4 1-7029,-2-2 9583,-2-7 0,0-14 0,0-8 0</inkml:trace>
  <inkml:trace contextRef="#ctx0" brushRef="#br0" timeOffset="69798">2725 12759 16219,'0'-8'2391,"0"1"-1382,0 7 1074,0 0-1646,6-60-807,-4 43 751,4-45-76,-6 60-165,0 0-157,-3 9-3097,-2 3 3198,-7 11-974,-17 26 980,2-2-46,6-13 1,1 0 22,-13 21-53,16-25 0,1-1-8,-13 29-12,3-1-137,6-3 132,6-2 5,7 13-5,8-19-6,5 9 1,7-23-40,5-3 111,5-3-100,3-5-5,4-3 1657,3-5-1651,1-4-1,2-4 1151,-1-3-1117,1-4 95,10-8-17,-14 0 23,3-7 16,-18 5 23,-6 0 22,-4 0 739,-4 0-727,-3-1-18,-4 0 18,-4 0-23,-2 0 1165,-4 0-1181,-1 0-29,-2 2 0,1 0 346,0 3-357,0 0-34,-1 3-5,2 2-17,-1 2-34,1 2-10,-1 1-12,-1 5-45,-13 10 11,8 1-339,-9 8 222,12-3-140,1 2-197,4 2-497,4-1-903,5 1 1093,2 4 0,2-15 1,1 1-1</inkml:trace>
  <inkml:trace contextRef="#ctx0" brushRef="#br0" timeOffset="69997">3497 13269 24934,'28'-30'-9831,"-2"5"8104,-3 18 1,-10 3 0,-5 2 0</inkml:trace>
  <inkml:trace contextRef="#ctx0" brushRef="#br0" timeOffset="70689">6014 13113 21321,'-2'-9'2146,"0"1"-1654,2 8-55,0 0-448,-1-16 5,2 45 12,-2-18 0,0 46-1,-4-11 1,-4 2-1921,-3 1 1920,-2 0 7,-3-2-18,0-3 17,1-3-5,2-7-2454,2-4 2459,2-9-255,4-4 300,2-8 72,1-3 124,3-4 1181,-1-1-1293,1-10-101,0 0-11,1-12-5,-1-1 10,2-4 1,0-3 11,2-3 16,0-4 18,0-3-12,2-3 1662,0-5-1645,0-3-11,2-3 34,0-2-51,3-2-17,1-1-6,-1 18 1,1 1-12,7-20-16,-7 24 0,3 1-23,16-18 6,-6 19 5,7-3-520,-9 18 498,-1 6-468,2 3 451,0 5-2398,2 3 2376,3 7 16,0 6 923,2 7-892,-9 4 1,0 2-26,11 16 146,-12-10 1,-2 1-192,6 18-181,-4 4 98,-3 0-91,-3 0-249,-7-16 1,-1 0-502,3 18 235,-5-21 1,0 1-9053,2 22 9409,-1-21 1,-1-3 0,-3-26-1</inkml:trace>
  <inkml:trace contextRef="#ctx0" brushRef="#br0" timeOffset="70874">6132 13340 20500,'40'-42'-181,"-1"0"0,-3 2 0,-1 8-239,8 12-3489,2 1 2968,4 1-577,4 0-1663,2 2 3181,-22 7 0,-2 1 0,3-1 0,0 1 0</inkml:trace>
  <inkml:trace contextRef="#ctx0" brushRef="#br0" timeOffset="71232">7347 12915 16602,'-44'-23'155,"0"-1"0,-11 4 0,5 7 1758,15 17-1907,-19 5-34,32-3-17,8 1 1450,4-1-1438,6 1 961,2 0-916,4 3 3142,8 6-3137,9 7-2629,4 0 2629,5 1-17,-4-7 32,1 0-38,1 0-22,1 0-2251,0 0 2256,1-1-33,12 5-28,0 1 12,-1 0-180,-2 2 100,-20-10-16,-1 2 23,-11-6 2111,-6 5-2173,-7-4-118,-5 3-728,-20-2-762,-13-3 415,-3-2 2792,-3-4-4109,16-5-559,1-2-3163,3-5 4092,4-4 1780,1-6 0,14 9 0,2-1 0</inkml:trace>
  <inkml:trace contextRef="#ctx0" brushRef="#br0" timeOffset="71387">7044 13002 22582,'20'-60'84,"-4"15"11,-17 55 39,0 4-16,-3 18-101,1-4 5,-2 14-33,0-9-359,-4 19-218,3-10-1164,-2 14 1752,4 7 0,2-35 0,2 13 0</inkml:trace>
  <inkml:trace contextRef="#ctx0" brushRef="#br0" timeOffset="71992">7735 13022 23579,'-1'-37'126,"1"0"1,-1-22 672,1 59-4765,0 0 3573,3 3-699,1-1-560,2 2-2230,2-1-4099,-1 0 7981,0-1 0,-4-1 0,-1 0 0</inkml:trace>
  <inkml:trace contextRef="#ctx0" brushRef="#br0" timeOffset="73423">7854 12981 9083,'4'-7'5590,"-1"2"-2723,-3 5-682,0 0-1295,33-62-1093,-24 42 519,10-15 1,-4 2 227,-13 23-176,-2 1 13,0 2-62,0 3-95,-2 1-118,0 2-50,0 0 646,-2 2-741,-2 1 354,-11 10-326,0 1 22,-11 10-11,3 0-460,-1 3 454,0 3 6,-1 4 0,4 0-28,1 2 17,4-2-11,3 0-12,5-3-16,3-1-12,4-3-33,2 0-17,5-1-146,10 6 96,1-7-3244,10 4 3233,-2-12-7,3-2 7,3-4 10,3-2-10,3-4-449,3-3 454,2-3 11,3-4 12,0-4 44,1-5 17,-2-3 17,-2-2 16,-3-3 40,-3-1 39,-4-2 45,-3-2 56,-5 1 28,-4-1 44,-4 0 40,-4 0 45,-4 1-319,-2 3 336,-3 1 3095,-1-1-3157,-1 9 11,-2 0 112,-1 9-263,2 3 1004,-2 1-1133,3 2 537,0 0-571,-1 1 6,0 3 28,-1 2 28,-1 4-5,-2 4-12,1 3-22,-1 10-1,4-7-4,0 5-24,6-8-21,3-2-34,5 0-40,3-1-218,16 1 225,-5-5 44,12-1 39,6-6 78,-9-5 23,9-3 34,-14-6-271,-2-1 354,-3-3 68,-3 0 358,2-12-229,-8 5 27,1-9 18,-9 8 22,-2 1-17,-2 1-28,-1 2-28,-2 3-56,0 3-28,-1 3-50,0 3 259,-1 2-349,0 3-50,0 1-68,-1 1-106,-1 3 34,-4 11 89,-1 4-22,-3 14 16,1 2-262,-1 4 246,-3 23-3163,5-12 3157,4-16 0,1 1-67,0 16-56,3 4-112,0 1-168,3 2-190,2 1-248,3-1-329,4-1-638,3-3-1892,-2-20 1,2 0 3716,12 14 0,-5-6 0,-7-24 0</inkml:trace>
  <inkml:trace contextRef="#ctx0" brushRef="#br0" timeOffset="73682">9488 12775 24265,'-50'-7'46,"0"-1"1,4 2 0,6 5-13,9 21-12,0 3-5,1 2-5207,1 2 5196,3 3-1,2 1 1297,4 3-1364,-1 15-11,8-12 851,2 11-980,8-18-185,4 0-5,5-2 3106,5-2-3436,5-1-348,6-1-711,3-2-2425,4-2 3413,7 1 0,-17-10 1,1-2-1</inkml:trace>
  <inkml:trace contextRef="#ctx0" brushRef="#br0" timeOffset="74256">9668 13281 25942,'-25'-5'112,"6"1"-123,21 3 6,2-2-12,4-1 6,14-10-23,1 0 0,14-8-3386,-3 3 3398,3-3 22,2-1-676,-1-2 676,-1-3-241,-2-2 252,-1-4 1,-2-3 7,-11 7 1,-2-2 19,10-18-480,-8 4 0,-1-1 514,-1-9-45,-8 18 0,-1 1 45,-1-11 22,-1 3 2370,-4 6-2353,-1 5 0,-3 5 927,-5 1-938,1 11-23,-6 0 319,-1 12-397,2 3 1629,-5 3-1685,-6 9 45,2 3 5,-8 10-5,-3 18 5,13-13 1,1 2-322,-1 0 1,1 2 340,1 3 0,2 0-1244,-2 20 1214,2 5-18,5 1-39,3 1-2751,4-2 2701,6-3-42,4-21 0,4-2-835,11 15 826,3-14 1,3-4 5,12 0 106,-13-14 1,1-3-146,16 1 123,0-6 44,0-4-5,-2-5 29,-3-5 576,-1-2-487,11-15 1701,-13 4-1685,7-11-10,-17 7-1432,-4-2 1470,-2-2 1,-4 0 581,-2-1-559,-3 2 16,-2 1 355,0-4-292,-6 10 16,-1 0 736,-4 12-652,-1 2-252,-1 3 3342,0 1-3426,-1 0-11,0 2-11,-1 1-22,-6 9 27,-5 8 12,0 2 5,0 3-34,5-5-21,3 0-186,3 12 23,3-7-112,5 9-191,5-10-224,4-1-1999,14 8-1373,-3-9 4134,13 5 0,-22-19 0,-1-1 0</inkml:trace>
  <inkml:trace contextRef="#ctx0" brushRef="#br0" timeOffset="74434">11067 12683 20432,'-54'-31'-1804,"14"12"1996,44 41-1951,4 1-1809,4 2-4531,1-3 8227,-1-1 0,-5-11 1,-3-3-1</inkml:trace>
  <inkml:trace contextRef="#ctx0" brushRef="#br0" timeOffset="74668">11590 12938 20470,'4'-8'3506,"0"2"-2895,-4 6 414,0 0-706,-64-10-184,31 14-805,-9-5 0,-1 2 732,6 17-29,3 2 334,-8 14-356,7 5-17,4 2-699,12-2 665,12-9-16,4 0-39,1 1-28,6-1-179,4 0-39,8-1-169,8 1 796,8-3-1261,9-2-582,-3-9 0,3-3-1054,-6-3 1,0-1-1619,10 1 0,-2-1 4229,14-3 0,-28-3 0,-12-2 0</inkml:trace>
  <inkml:trace contextRef="#ctx0" brushRef="#br0" timeOffset="75590">13462 12706 17541,'21'-41'830,"0"1"1,-2 3 0,-5 10-327,-13 22 1139,0 4-1329,-1 0 171,-5 3-502,-1 3 23,-7 4 22,-3 6-191,-5 6 191,-5 8-6,-4 5 6,-2 8-824,-2 3 807,2 6 1,-1 3-12,18-26 0,0 0 0,0 1 0,1 0 0,-11 28-6,3-1-5,6-3-40,5-1-488,6-3 455,7-4-17,7-4 11,7-4 12,8-6 16,5-5 34,5-4 0,2-5 34,19-2 5,-13-6-636,11-3 664,-20-8 17,-2-2 17,-3-4 322,-3-4-271,-3 0 44,-3-2 16,-4 0-27,-3-2-22,-3-1 1368,-5-2-1425,-1-1 520,-3-2-502,-2-12-63,-1 10 6,-3-10 895,0 12-850,0 1 11,1 1 56,1 1-56,1 1-17,2 2-11,0 0-16,4 0-29,1 2 6,5 1-17,3 0-5,2 2-6,3 1-6,1 2 1,3 0-1,0 4-33,11 2-3375,-8 4 3386,7 2 16,-9 5-390,0 3 385,1 2-5,1 4-6,-1 2-17,1 2-28,0 2-34,-2 2-56,-1 2-61,-1 0-78,-2 1-135,0 0-246,0-1-330,-1 0-461,1-2-739,1-1-2082,0-3 4295,4-1 0,-11-9 0,0-3 0</inkml:trace>
  <inkml:trace contextRef="#ctx0" brushRef="#br0" timeOffset="76782">14457 13107 23813,'-16'-38'140,"0"0"0,-9-22-240,25 60 242,0 0-293,0 3 251,1 1-94,2 5 5,3 4 80,4 2-86,2 3-5,1 2-5,2 2-12,2 2 261,-1 1-289,1 1-6,-2 0 7,0 0-12,-2 0 11,-1 0-22,-1 4 44,-4-8 23,-1 1 17,-5-11 5,-4-3 34,-2-3-11,-4 0 0,-2-4-6,-2 0 23,-1-1-23,0-3 17,0-1 0,0-3-22,2-1 27,2-1 1,3-1-34,2 0-11,3-2-40,1-1-22,5-1-11,5-2-28,8-1-22,5 0-40,8-1-55,4 0-3449,4 2 3331,4 0-79,4 2-2346,2 1 2211,3 0-1583,0 1 1523,2 1-566,0 0 649,-1 1 118,1 1 84,-3 0 90,-3 0 1271,-4 1-1120,-7 0 67,-5-1 101,-7 1 123,-5 0 1902,-6 0-1393,-5-2 949,-5 2-1340,-4-1 3390,-3 2-3340,-5 1 95,-1 0-99,-2 0-24,-1 2-12,0 0-66,-1 1-6,0 0-50,1 1-79,-1 0-39,-2 2-56,0 1-17,-1 4-11,-1 2-11,-2 2-12,0 3-16,1 0-6,0 3 6,3 1-28,1 1-6,3 0-11,3 2-22,4 0-17,2 0-23,3 0-5,4-1-17,2-2 50,8 0 1,11 1 100,-2-6-6,10 1 7,-7-9 21,0-2 18,2-2 21,-2-3 24,-2-1 27,-1-4 62,-3-2-3365,-1-2 3438,-3 0 11,-3-2-17,-1 0 297,0-8-263,-5 5 5,1-4-11,-6 7-17,0 1-11,-2 1 11,0 1 152,0-1-258,-1 5 3335,0 1-3419,-1 3-45,-1 3-56,2-1-157,-1 1 85,0 1 27,0 1-6,-2 3-10,-1 10 5,0 0-51,0 7-55,3-3-56,2 2-118,4 2-140,4 1-197,4 1-161,6 0-135,2 1-73,5-3-1042,17 7 1261,-7-12-18,12 3 578,-13-14 241,-1-3 201,-3-2 151,-2-4 203,-6-3 161,-2-3 96,-5-5 16,-3-2-4,-2-2-24,-2-4-33,-2 0-28,0 0-84,-2 1-101,-2 2-67,0 2-45,-1 3-39,-1 2-45,0 3-67,0 3-73,0 2 33,0 2-273,-4 18 83,1-2 0,-3 18-3397,3-3 3386,0 3-1432,2 2 1432,0 2-837,2 1 837,1 1-11,1 1-1,1 1-4,1 0-29,-2-1-11,0-3 5,0-3 1,-1-6 39,0-7 11,-1-5 11,0-7 2277,0-3-2255,-1-4 2049,2 0-2010,-1-9 1539,0-2-1605,1-9 0,-2-5-1,0-6-10,0-8-1,-2-5-367,-1 6 0,-1-1 384,-2-22-3,1 18 1,1-2-9,1-2 0,1 1 0,0 10 0,1-1-495,2-10 1,0 0 483,5-15 11,6 3-11,3 3 0,4 5 5,3 6-11,1 6-5,1 7 5,-1 6-2821,-1 6 2805,-1 4 447,-3 5-470,-1 2 6,-2 4-1,0 2 717,0 2-722,1 4-2258,2 5 2275,0 5 799,3 6-788,0 5-804,11 23 742,-10-8-202,4 16 169,-16-16 11,-5-3 22,-10-3 29,-7-4 33,-10-2 39,-8-4 6,-6-2-6,-7-5 73,8-9 1,-1-1-97,-19 0 135,18-5 0,1-1-302,-12-6-54,6-3-2035,-6-12-2550,20 3 5453,-2-10 1,23 15-1,2 0 1</inkml:trace>
  <inkml:trace contextRef="#ctx0" brushRef="#br0" timeOffset="77140">16516 12438 24061,'-11'53'18,"1"0"1,-1 0 0,0 0-1,-2 6 1,1-2 0,4-6-737,8-3 0,4-5 729,2 17 6,4-5-6,-1-7-6,1-6 1,-2-7 0,-1-8-2480,-3-6 2508,-1-7 1038,-1-5-937,-1-5 324,0-3 113,3-1 496,-1-3-900,8-11-129,0-2 12,7-9-12,0 2 17,3-1-17,2 0-388,1 0 399,1 3-66,1 2 56,0 3-12,0 3-6,10 1-16,-8 6-51,35 6 11,-29 6-517,20 10 456,-25 1-84,0 5-118,0 4-257,-2 3-460,-2 3-896,-5 2 1910,-3 8 0,-9-21 0,-2 0 0</inkml:trace>
  <inkml:trace contextRef="#ctx0" brushRef="#br0" timeOffset="77947">2239 14745 23814,'-3'-59'61,"24"1"-44,12 39-5660,19-4 5671,-10 9 22,19 4 761,-15 4-811,13 6-1157,-21 8 1146,-3 6-1,-2 8-536,-4 8 526,-3 7 1658,-5 7-1664,-5 5-360,-6 5 321,-4 3-50,-4 2-152,-4 1-263,-3 2-1171,2-16 0,-2-1-7035,0 18 8738,2-23 0,1-5 0,1-11 0,0-10 0</inkml:trace>
  <inkml:trace contextRef="#ctx0" brushRef="#br0" timeOffset="78149">2358 15147 20380,'0'-8'1047,"0"2"-828,0 6-68,0 0-95,35-68-2183,-12 42 2090,2-14 1,3 1-143,5 22 128,2 0-565,4 4-588,3 2-2930,5 0 4134,9 1 0,-26 5 0,1 0 0</inkml:trace>
  <inkml:trace contextRef="#ctx0" brushRef="#br0" timeOffset="78333">3328 14982 11642,'0'0'0</inkml:trace>
  <inkml:trace contextRef="#ctx0" brushRef="#br0" timeOffset="79951">6249 14412 22358,'-47'-18'52,"0"1"0,2 1 1,5 10-14,5 29 0,-4 5-5,-1 6-2691,-1 3 2674,0 4-12,2 3-10,2 2-12,4 0-17,6 1 1,6-3-18,7-4 1,7-3-6,4-3 7,7-4-57,5-3 11,7-2-12,6-3 6,5-4 17,5-4-6,6-5 1,5-4-1,4-2-365,5-4 383,2-4 27,2-4 17,0-3 17,-1-4-117,-3-2 162,-1-1 33,-21 5 0,0-1-686,11-8 759,5-5-2062,-23 9 2130,-6 2 504,-3-6-472,-7 7-21,-2-2 1205,-5 6-1284,-3 2-45,-2 2-22,-3 1-39,-2 3-6,-1 2-12,-3 2 1,-1 3 6,-2 3-18,-1 6 1141,-9 8-1162,7-2-12,-5 6-23,11-6-22,3 1-758,3-1 708,5 1-2068,1-1 1973,5-1-62,4 0-555,30 9 611,-7-12 11,24 6 23,-12-17 1804,2-1-1714,4-4 66,1-2 62,-3-3 56,-1-3 56,-6-1 84,-6-1 1165,0-6-957,-14 4-6,-1-4-29,-14 6-61,-2 0 3161,-3 0-3307,-4 0-56,-2-1-22,-6-1-28,-2 1 12,-2-2 49,-11-4-72,6 2-23,-8-3 1,10 7-6,-1 0-29,2 3-16,1 1-50,3 3-62,3 1 317,3 2-508,2 1-391,3 4 263,1 3-180,0 6-302,2 3-521,0 4-974,1 1-2252,5 1-5171,0-3 9603,3-2 1,-3-8 0,-2-2-1</inkml:trace>
  <inkml:trace contextRef="#ctx0" brushRef="#br0" timeOffset="80356">7106 14703 20991,'0'-4'2957,"0"1"-1170,0 3-1815,-22-15 28,14 19-11,-18-8-6,15 34 12,3-6 5,-2 8 0,6-9-12,0-1-10,2 0-6,1 0-50,0 8 22,1-8 5,1 4-112,2-8 79,-1-7 0,3 0 39,-1-8 45,0-2 56,1 0 40,2-2 32,1-3-4,2-3 123,9-14-3505,-3 2 3392,7-10-2273,-6 6 2251,-1-2-6,1 0 1,-2 0-23,1 0-12,-2 2 18,5-6-51,-4 10-11,2-2 2246,-1 7-2285,-4 5 0,4 1 3386,-4 5-3420,1 2-5,3 2-17,2 3-113,13 10 46,-5 2-56,11 10-3482,-9-1 3262,0 1-150,0 2-252,0 1-2229,9 16-1283,-10-11 4324,8 15 0,-23-31 0,-1 1 0</inkml:trace>
  <inkml:trace contextRef="#ctx0" brushRef="#br0" timeOffset="80775">7996 14788 19524,'0'-7'3797,"0"2"-1153,0 5-2661,-7-29 39,4 45-10,-5-25 4,6 49-10,2-8-6,-2-1-6,2 3 1,-1-1 16,-1-1-5,-1 0-18,-2 9 7,2-11-1,-3 5 23,2-16-6,0-4-5,0-4 11,1-3 22,1-3 50,1-3 499,0-1-420,1-5-67,0-3-73,0-7 11,1-4 1,1-5 10,2-3-449,2-5 438,2-2 6,2-4 0,2 1 44,11-16-55,-5 14 5,7-8-22,-7 18 22,0 4-935,1 1 902,-1 4-1,1 2 12,0 3-28,1 2 0,1 6-1,1 2-38,13 8 22,-8 5-22,10 8 192,-12 4-248,0 3-586,-2 4 456,-1 2-2391,-4 1 2011,-1 2-2302,-3 2 1177,-2 2-4832,-4 0 6573,-1 6 0,-4-22 0,-1 1 0</inkml:trace>
  <inkml:trace contextRef="#ctx0" brushRef="#br0" timeOffset="81679">8767 14792 24195,'-21'-35'89,"5"7"-145,16 28-17,0 1 17,0 1 28,0 2 28,0 0 17,0 2 6,0 1-18,1 1 1,2 0 5,2-1-11,2 0 22,2-1 6,1-1 0,2-1 6,2-1-12,1-2-5,2-1 11,1-1-5,-1-3 16,-1-2 11,-2-1 6,-2-2 11,-2-1 23,-1-1 0,-2 0 10,-2-3 12,-2-1-33,-1-2 5,-1-2-11,-3-1-12,-1 0 29,-3 0 0,-2 2 0,0 2 16,0 2-11,-1 2-16,1 4-18,1 3-44,-1 1 0,1 3-17,-1 0-23,-2 1 18,-2 4-6,-4 3-1,-1 5 12,-2 6 6,-2 2-34,1 4 0,1 1-28,2 1-28,5 0 11,3 1-28,5-1-28,2 0-50,6 0-3448,4-1 3319,7 0-379,5 0 150,6-2-197,5-1-286,4-1-514,4-3-1295,2-3-5516,-3-3 7801,-7-4 0,-14-4 0,-8-3 0</inkml:trace>
  <inkml:trace contextRef="#ctx0" brushRef="#br0" timeOffset="81938">9539 14785 13704,'0'-5'6004,"0"1"-2744,0 4-2812,-13-63-101,4 44-221,1-16 0,-3 4 59,-3 25-62,0 3-39,-3 2-22,-1 2-34,-4 3 6,-2 4-12,0 4-3403,-2 3 3404,1 3-35,1 3-16,0 2-11,2 1-22,0 4-35,2 3-188,2 3 99,3 3-106,4 4-23,4 1-106,3 2-106,4 0-80,5-2-156,5-2-78,6-3-106,6-4-74,6-6-111,5-5-168,7-7-1960,5-5 1147,5-6-520,4-4 1210,3-6 1282,-3-2-463,-9-3 1,-21 6 0,-10 0 0</inkml:trace>
  <inkml:trace contextRef="#ctx0" brushRef="#br0" timeOffset="82184">10025 15017 15291,'32'-47'1101,"-1"-1"1,-2 4 0,-5 4-351,-6 0-80,-4 0-59,-1-3-75,-2 0-572,-3-2 544,-2 0-33,-3 1-5,-2 1-40,-3 2-50,-3 1-56,-3 3-2937,-3 3 2898,-1 4-12,-1 5 933,3 3-999,0 5 255,2 4-317,3 4 477,1 4-561,2 2 3352,1 3-3453,0-1-118,0 6 95,0 2 6,-1 10 56,-3 26-11,1-3-463,-2 22 468,1-8-1255,-2 4 1256,1 4-1,3-31 1,0 2-54,0 13 0,1 1 0,0-13 0,1 1-42,1 9 1,1-1-197,4 14-173,5-3-214,3-3-307,4-3-471,2-3-1182,1-3-6519,-2-7 8696,-2-6 1,-7-15 0,-5-6-1</inkml:trace>
  <inkml:trace contextRef="#ctx0" brushRef="#br0" timeOffset="82391">10000 14837 15616,'41'-13'-467,"0"0"1,0 0 0,9-4 0,-2 4 911,-9 11 0,-2 4-2114,17-2-1546,-3 0 3215,3 0 0,-25 1 0,-4-1 0</inkml:trace>
  <inkml:trace contextRef="#ctx0" brushRef="#br0" timeOffset="83172">10697 14793 17871,'-3'0'4733,"1"0"-1092,2 0-3669,-53 0-39,39 0 16,-39 0 18,55 1 16,1 1 17,4 2-34,14 5-11,0-2 6,13 1-45,11-5 67,-8-2 6,21-2 34,-28-2 5,4-2 22,-17-2-5,-2 0 16,-4-2 130,1-5 27,-5-5 1,-2-9-107,-7 4 0,-5-1-6,-3 8 0,-2 0-3402,-3 2 3391,-2 1 73,-12 0-56,-6 4-56,-10 2-56,9 6-11,6 4 11,12 1-23,3 5-10,2 2-7,3 4-27,0 3 6,3 5-169,2 16-171,14 2 1,4 2-14,3 18 1487,3-15 0,2-3-1784,7-3-123,3 1-90,2-4-74,3 0-49,4-5 33,3-3 130,6-6-1190,4-2 1615,4-8 213,2-2 145,2-6 179,0-1-2525,-2-7 2906,-4-3 180,-4-6 24,-6-4 1151,6-13-66,-9-10-1048,-4-2-163,-23 14 1,-3-1-111,-1-6-1581,-3-10 1462,-6 18 612,-3 3-708,-4 4-55,-3 3-45,-6 4-73,-3 3 12,-6 2-23,-4 5-11,-6 0-1,-2 6 2202,-4 3-2221,4 5 1,0 4-32,-8 4 9,11-2 0,3 1-31,6 2-6,7 3-5,4-2-6,6 1 141,3-3-146,4 0 3391,5-2-3442,15 2 40,1-8-46,30 0 68,-13-9-2516,15-6 2572,-14-2 22,13-13 28,-15 2-3,-9 1 1,-2-3 30,1-6-1361,6-11 1406,-14 5 118,3-21-2200,-8 7 2023,-6 15 1,0-2 63,-2-7 1,-2 1-499,3-23 448,-3 21 1,-1 1-31,-1-14 126,-2 7 245,0-5 752,-3 14-1015,0 6 2148,0 15-2248,-1 13 3249,2 1-3339,-2 2 262,-1 4-251,0 4 28,-4 9 1,0 7-23,-9 32-34,4-6-904,4-12 1,1 0 847,-2 25 39,6-30 1,0 2-194,0 16 1,1 2 41,1-12 1,1 0-105,0 14 1,2-1-1512,2-15-1,1-2 1230,1 0 0,3 2-2770,7 13 0,4 0 3076,-2-9 0,1-1 1,-2-5-1,-1-3 1,6 3-1</inkml:trace>
  <inkml:trace contextRef="#ctx0" brushRef="#br0" timeOffset="84243">14113 14567 23931,'-42'-22'140,"2"13"-95,14 41-1514,-4 5 1497,-3 5-1216,0 3 1205,1 2-17,2 0 6,3 1-6,2-1 5,5-2 1,2 1-34,6-4 6,4-1-18,4-5 18,4-2-12,6-3 22,5-4-131,6-3 143,6-2 12,5-4 4,5-3-306,6-4 285,4-3 22,5-4-6,-1-2 6,-1-4 11,-4-2 22,-5-4 23,-5-3 22,-6-1 1205,-4-3-1160,-4 0 23,-5-2 683,-3-2-673,-2-1-16,-4 0-27,-1-2-18,-2 0-17,-1-1-6,0-1 7,-2 2 169,1 0-41,0-3-95,1 8 1182,0-1-1193,0 9-28,0 3-23,0 2-11,1 1-6,0 2-67,0-1 1,1 2-7,0 0 12,4 2 17,4 1-6,4 3-6,5 4-5,2 2-17,3 3-6,-1 2-11,2 1-3391,-2 2 3380,2 2-183,-2-1 149,0 2-55,-3 0-68,1-1-78,-2 1-119,0-1-206,-2 0-263,0-2-392,-3 0-791,1-1-2609,-2-2 4671,0 1 0,-6-9 0,0-1 0</inkml:trace>
  <inkml:trace contextRef="#ctx0" brushRef="#br0" timeOffset="84957">14887 15019 21316,'-11'-40'397,"0"1"1,1 1 0,2 11-291,5 22 1247,2 1-1416,0 3 379,1 1-390,4 1 302,1 3-223,6 4-40,3 6 34,4 2-11,3 7-12,2 1 589,2 4-622,0 0 0,1 2-134,7 14 61,-10-10-17,4 9 12,-15-14 11,-3-1-260,-6-1 321,-1-2 40,-5-3 39,-2-3 16,-5-3 23,-3-3 28,-2-4 23,-2-3 55,0-3 12,0-2 27,2-3-5,1-2 216,4-5-277,3-2-45,4-3-40,1-1-33,7-3-17,4-1 0,7-2-17,8 0-5,5 0-23,6 0 11,4 1-679,2 3 645,2 0 12,-2 3-11,1 1-6,-1 0-1047,0 1 1103,1 0-5,1 1-17,1 0-6,1 1 6,1-1-2706,1 2 2706,-1-1 16,-3 1 23,-4 0 11,-5 1 40,-6 2 22,-7 0 44,-6 2 443,-7 2-436,-3 0 953,-4 0-1026,-2 1 3346,-5-3-3380,-1 0 0,-6-2 16,0 1 12,-2 2 0,-3 0 11,-1 1-6,-1 0-10,0 2-18,0 0-11,-2 2-3380,2 2 3380,-1 3-768,0 3 757,0 1-382,3 2 354,0 1-204,4 2 198,2-1-11,2 3 1,5-1 2703,2 1-2743,2 0 0,5-1 6,2 0-7,6 0 23,3-3 6,5 0 17,2-3 22,4-2 23,1-2 1089,12-4-1028,-10-2 18,7-4 16,-15-3 16,-3-3-2645,-2-2 2696,-2-1 492,0-9-447,-5 5-17,0-7-17,-5 6 6,-3 0 173,0-5-44,-4 2-174,1 3-23,-2 5 57,1 8-163,1 2 3336,0 1-3750,1 1 291,0 3 39,-1 2 40,-1 6 10,0 3-44,0 5-190,0 14 49,1-4-88,0 10-141,5-7-1193,6 19 179,2-11-1193,7 15-6892,-4-20 9536,-1-6 0,-5-14 0,-4-6 0</inkml:trace>
  <inkml:trace contextRef="#ctx0" brushRef="#br0" timeOffset="85430">16323 15353 18750,'2'-9'4605,"-1"2"-3648,-1 7-190,0 0-122,9-63-113,-7 43-347,3-16 0,-1 5-3331,-4 26 3247,0 3-196,0 1 16,-1 6 18,-1 2 27,-1 8 45,0 5 6,-2 19-6,1-6-16,1 12-1,3 3 6,0-11 3392,1 12-3392,0-16 0,1-1 11,-1-3-11,-1-1 0,0-2-11,-1-3-6,-3 2 17,0-8 17,-1-3 56,2-9 0,1-5-17,-1-4-17,-1-4-34,-3-6-3385,-1-6 3385,-2-5-203,-4-27 187,7 17 0,0-2 25,1-1 0,1 0-594,1-5 1,2 1 576,2 10 0,1 1 6,1-2 0,2 1-14,0-2 0,2 1 11,2 0 0,1 0 2,1 1 1,1 0-3,1 1 0,1 0-3,0 2 1,1 0 2,15-23-6,-8 20 0,2 0-19,0 4 0,2 1 5,-2 0 1,1 2-15,20-11-839,-17 18 845,-1 6-11,-3 3-12,-1 4 1371,-2 2-1381,-1 5 5,-2 5 5,-1 5-1885,-2 6 1891,0 6 6,-2 5 859,-3 5-887,-2 4-12,-4 5-16,-4 3 681,-6 2-704,-7 1 369,-7-1-371,1-17 0,-3-1 49,-2-1 1,-1-2 42,-1 0 0,0-2-22,-25 11-1,18-20-16,1-6-34,3-4-78,2-4-129,3-6-106,4-4 1761,2-14-3448,9 0 2101,3-14 0,7 21 0,1-1 0</inkml:trace>
  <inkml:trace contextRef="#ctx0" brushRef="#br0" timeOffset="85808">17236 14510 23325,'-20'39'11,"0"-1"1,-1 10-1,5-3-17,9 5 6,2-17 0,1 1 17,0 15-9,0-13 1,1 0-15,-4 18 9,2-10 0,0-1-549,0 1 563,0 9-2870,3-25 2859,1-6 474,1-5-457,0-5 476,0-4-40,2-4 246,1-5-542,5-4 3039,5-5-3129,4-6 56,19-13-62,-5 3-324,13-9 341,-8 10-11,2 1 0,2 2-1,1 3 12,11 0-50,-14 8-34,6 1 28,-19 8-39,-2 7-6,-2 2-11,-1 8-84,6 19-28,-7-2-1148,4 16 874,-10-6-320,-3 6-599,-3 3-2045,-4 3 3378,-2-20 0,0-4 0,-1-9 0,0-5 0</inkml:trace>
  <inkml:trace contextRef="#ctx0" brushRef="#br0" timeOffset="86966">2593 16267 15834,'-32'-1'-26,"-1"0"1,-26 10 674,33 32-621,-2 6 624,-2 5-607,0 3-22,2 1 10,1-1-27,4-3-12,6-2-16,5-5-12,6-5 17,4-4-16,8-5 782,3-3-782,8-5-18,5-3 18,3-5-1,6-3 28,3-4 930,4-4-930,4-3 17,3-6-39,1-2-5,1-6 33,-1-3 5,-3-1 23,-2-2 11,-5-1 57,7-10-29,-16 6 22,2-9 1343,-17 11-1354,-6-2-28,-3 0-22,-7-1-5,-3 0-1814,-6-1 1814,-3 1 21,-3 0-16,-1 0-11,-2 3 22,-2-1-11,-1 3 6,-2 0 16,0 1-1431,1 1 1442,-2 1 12,2-1-6,1 2 12,2 0 21,2 1 7,3 2 16,2 1 6,5 1 2159,2 2-2176,4-1-17,1 1-33,2 0 260,1 0-294,0-1 3364,3 0-3375,1-1-11,4 0-6,5-1-6,3 0-11,5 2 6,2-1 6,3 4-18,1 2-5,0 3-5,2 4-12,-2 4 22,0 5 7,-1 6-7,-1 4 1,-1 6 5,-2 5-767,-2 4 739,-4 3-5,-3 3-29,-3 1 7,-5 0-35,-2 0-44,-2-1-3194,-3-1 3037,-1-2-174,-2-1-297,2-4-542,1-2-1541,2-3 2862,2-1 0,-1-14 0,2-2 0</inkml:trace>
  <inkml:trace contextRef="#ctx0" brushRef="#br0" timeOffset="87163">3384 16605 18744,'10'1'3299,"-2"0"-2631,-8-1-6247,0 0-3137,35-16 8716,-18 9 0,19-10 0,-28 14 0</inkml:trace>
  <inkml:trace contextRef="#ctx0" brushRef="#br0" timeOffset="88356">6155 16717 14213,'0'-6'5137,"0"1"-7885,0 5 3118,-27-60-96,15 40 118,-5-14 0,-1 3-280,4 25 941,-3 3-1002,-2 2-23,-4 6 16,-4 4-27,-4 9-745,-3 5 751,-3 6 10,-2 5 1,-1 4-17,0 2-1,-1 3-32,4-2 4,3 0-16,7-4 6,3-2 1954,7 5-1988,7-13 857,3 4-852,8-16 18,3-3-1,4-3 1169,4-2-1163,3-3-11,3-2 33,4-4-11,3-4 28,3-7-11,4-5-47,1-7 86,3-3-17,0-7-10,1-2-1274,-1-3 1290,-1-2 17,0-2 27,-4-1 1,-1-2 0,-3-2-23,-2-2-615,-4-1 671,-8 13 1,0-1 44,3-19-98,-6 20 0,-1 1 71,0-9-1,-4 4 28,-1 7 28,-2 7 23,-1 5 22,-1 7-6,0 5 674,-1 4-780,0 5 1198,-1 1-1383,1 2 778,0 0-851,-1 2 45,-1 4 34,-1 5 78,-1 8 0,-2 8 0,-2 7 12,1 8-29,-3 3-1076,2 4 1082,-1 1-6,3 0 12,1-2-17,2-2-1,1-1-4,2-4-7,1-1-16,2-4-6,2-2-33,3-3 11,3-4-6,2-3-11,1-3 0,2-5-28,1-3 28,2-5 33,2-2 23,2-4 28,1-4 28,2-3 0,2-7 34,0-4 11,0-5 11,-2-2-358,-1-3 414,-3 1 33,-2-1 1,-4 2-11,-1 0-17,-4 1 16,-2 2 0,-3 3-123,-1 1 140,-3 5 1024,0 2-1057,-1 6-34,0 1-185,0 2 444,-1 6-421,0-1 27,-1 6 12,2 1 158,0 1-164,0 3-5,0 0-12,1 1-44,1 0-40,1 0-50,2 1-61,2-1-85,0 1-163,2-1-346,2 0-588,0-1-2095,2-1 3506,1-2 0,-6-5 0,0-2 0</inkml:trace>
  <inkml:trace contextRef="#ctx0" brushRef="#br0" timeOffset="88540">6851 16384 9814,'-4'-3'5019,"0"0"-3621,4 3-2120,-22-14 65,21 14-3113,-13-8-3158,27 16 6928,1 0 0,-7-4 0,-2-2 0</inkml:trace>
  <inkml:trace contextRef="#ctx0" brushRef="#br0" timeOffset="88799">7210 16388 25029,'-30'21'-28,"5"1"17,27 2 11,2-1-6,2 1 12,2 0-17,3 1-5700,0 0 5677,1 0 559,1-1-620,0-1-1100,0-1 1027,-1 0-144,0-2 32,-2 0-84,0-1-151,-2-2-213,-2-1-281,-2-1-486,-2-2-1603,-2-2-5248,0-1 8346,-1-4 0,0-2 0,0-3 0</inkml:trace>
  <inkml:trace contextRef="#ctx0" brushRef="#br0" timeOffset="88981">7308 16519 17775,'-34'-19'67,"-1"0"0,3 2 0,5 10-5,8 30-34,0 4-17,-3 3-11,0 4-31,5-7 0,0 1-1294,-9 17 1157,9-16 0,1 2-1611,-1 0 1,1 0 1699,-9 23 0,4-9 0,10-21 0</inkml:trace>
  <inkml:trace contextRef="#ctx0" brushRef="#br0" timeOffset="101344">7780 16360 13021,'-3'-3'5741,"0"0"-2913,3 3-2839,-46-3-6,29 12 6,-38 0 11,43 13-11,0 2 22,2-1-11,2 1 11,2-3-11,3 0 0,2-2 11,0-2 480,3-1-485,1-1 246,2 0-252,2-2 621,2 1-605,3-2 128,8 6-144,-1-5 0,6 4-12,-5-5-10,0 0 5,1 0-22,0 0-17,-2 0-11,-2 0-6,-4 1-5,-3-2 16,-4 1 23,-2-1 16,-3 0-10,-5 0-12,-1 1-22,-7 0-12,-2 0 18,-5 0-34,-1-2-17,-4-2-63,0 0-60,-1-3-101,2-2-179,0-1-258,3-1-453,2-4-774,3-1-1305,3-5-526,3-2 3831,3-7 0,3 9 0,1-1 0</inkml:trace>
  <inkml:trace contextRef="#ctx0" brushRef="#br0" timeOffset="101518">7608 16560 8595,'0'-6'6884,"0"2"773,0 4-7646,-6-23 17,0 25-11,-6-14 0,3 31-17,0 3 0,0 3-11,-1 1-6,2 3 6,-1 1 11,7 32 0,1 2 0,-2-23 0,4 14 0,0-1 0</inkml:trace>
  <inkml:trace contextRef="#ctx0" brushRef="#br0" timeOffset="102201">8637 16328 19714,'-5'-5'3226,"2"2"-1831,3 3-1110,-68-31-2390,43 24 2144,-15-10 0,1 4 6,19 16-28,0 3 0,-1 4-23,-1 5 17,0 5-16,-2 4 10,1 4-27,1 2 126,0 4-138,3 0-5,2 2-6,1-2-17,4 3-16,3-2-28,2 0-46,4 0-49,3-2-74,4 0-94,5-3-62,7-3-56,7-2-46,5-3-94,7-4-191,6-4-336,6-4-509,5-4-735,2-3-2704,3-3 1848,0-4 398,0-2 2660,-1-5 196,-2-2-549,-2-3 549,-6-2 0,-3-1 778,-8-2 1529,-4 1 304,-6-1-147,-5 1-341,-4 0-387,-3 0-279,-4 2-253,-2-1 461,-4 2-864,-1 0-157,-2 2-112,-3 1 232,-1 2-395,-4 2-61,-2 3-73,0 1-72,-2 4-57,0 1-50,-3 1-11,-2 5 2421,-1 1-2449,-3 6 17,0 3-46,0 2 24,1 1-12,1 1-12,3 0 1,2 0-17,4 0-5,2 0 799,4 6-838,5-7 74,5 4-114,6-7 12,4-3-7,4-1-72,18-2-107,-6-4 224,15-1 23,-13-5 33,13-7 57,-13 0 16,6-7 45,-17 3 17,-4-2 22,-3 0 34,-3-1 22,-4-1 17,-1-1-16,-4-2-29,-1 0-11,-3-1-6,0 0-5,-4 0-11,-1 2-34,-3 0-17,-3 2-11,-1 1-23,-1 2-10,-3 2-46,0 2 1,-3 2-34,0 3-3340,-1 2 3323,-1 1 95,2 3-319,-9 7 17,8 1-118,-5 8-207,11-3-397,2 4-572,1 2-1355,5 1 2901,2 4 0,3-12 0,1-1 0</inkml:trace>
  <inkml:trace contextRef="#ctx0" brushRef="#br0" timeOffset="102688">9787 16607 21266,'-35'-32'-28,"-1"1"0,2-1 0,11 14 1852,22 21-1846,-2 3 788,-6 12-744,-5 11-17,-7 13-10,1-5 16,1 0-11,6-11 387,1 1-387,2-2-23,0-1 6,0 7-16,3-10 1323,0 4-1329,3-14 45,2-3-12,0-2 23,2-4 728,0 0-599,1-8-51,0-1-44,1-7-18,1-2 51,3-14-28,0 3-17,3-12 17,2 9 12,0-1-3399,4 1 3432,0 0-1839,2 3 1794,1 3 0,1 3-23,0 3 7,0 2-18,0 3-22,-1 2 0,0 3 17,0 1-6,0 2-28,12 2 0,-7 1 6,9 6-6,-9 2 12,0 5-40,1 4-17,-1 3-5,-1 3 11,-1 2 1030,-1 4-1187,-2 2-542,-1 1 150,-4 1-414,-1 2-729,-4 0 1748,1 19 0,-6-29 0,1 9 0</inkml:trace>
  <inkml:trace contextRef="#ctx0" brushRef="#br0" timeOffset="103154">10372 16542 24872,'-6'49'51,"1"-4"-46,3-21 1,-1 1-6,0 1-5649,-1-1 5649,-1 1-643,0-1 621,0-2 1095,0-2-1067,0-2-1,0-4 6,1-3-22,2-4 2510,0-3-2471,1-3 3997,0 0-3790,3-7 17,1-5-129,6-14-67,-1-1-5,5-9 22,-2 6-1,2-2 63,10-14-827,-5 12 737,8-9 27,3 8-55,-5 9-6,7-2-22,-9 12 11,1 4 0,6 0 11,-5 5-33,6 0 11,-8 5-12,2 4 1,1 3-6,3 6-280,-1 4 257,0 5-698,-1 4 693,-2 2 517,3 20-750,-14-14 1,-1 0-65,6 22-521,-10-23 1,-3-2-23,-3 0-460,-1-1-988,-1-3-2747,1-3 5091,1-1 0,-1-11 0,1-2 0</inkml:trace>
  <inkml:trace contextRef="#ctx0" brushRef="#br0" timeOffset="103551">11217 16786 24542,'11'8'61,"1"3"-61,-6-3 0,2 2-11,7-3 11,-3-2 0,6-2 11,-4-2 17,0-1-5,1-2 22,6-6-29,-6-1 18,6-4 28,-9 2 78,3-8-40,-6 3 1,2-7 22,-5 3 12,-1 0-6,-1-1 17,-1 0-1,1 1 23,-2 1 17,-1 2-3168,0 0 3173,-2 6 46,-3 0-180,-1 7-34,-4 0-5,-3 2-6,-2 1-17,-3 1 3398,-4 2-3392,-9 6 12,-1 8-18,1 1-243,5 5 204,11-6-117,-1 13-1,7-5-55,0 10-113,7-8-851,11 16 202,1-11-1270,12 12-164,0-16 2414,8 3 0,-14-15 0,0 0 0</inkml:trace>
  <inkml:trace contextRef="#ctx0" brushRef="#br0" timeOffset="104068">12054 16672 25355,'-39'-33'33,"0"1"1,4 1-1,4 12-44,12 25 695,0 4-690,2 4-16,0 2 22,2 2-39,0 3-6,2 4-39,2 2 215,0 4-394,2 17 73,4-10-202,1 13 135,6-17-32,9 12-64,1-13-419,9 8 380,-1-17-40,4-3-32,3-3-1,4-4 28,0-4 50,3-5 84,0-2-845,1-6 1036,1-3 84,1-5-246,2-4 307,0-5 29,1-2 27,1-3 40,0-5-827,0-4 889,-1-5 33,-1-5-682,0-5 615,-19 22 0,0 0 2,-1-2 1,-1 0 30,1-2 1,-1-1-858,-1 0 1,0-1 859,-1-1 0,-1 0 14,0 0 1,-2 0-523,-1 0 0,-2-1 522,-1 2 0,-1 0-157,4-28 314,-7 5-56,-2 7-23,-5 8-16,-2 5 545,-3 8-573,-1 5-51,1 5-44,2 6 1418,0 5-1508,1 2 1247,2 3-1342,0 1-23,2 1 34,0 3 3398,0 3-3376,-1 8 12,1 7-34,-1 30 16,0-3-521,0-13 0,0 2 466,-2 26-514,2-30 1,-1 1 541,0 1 0,-1 2-54,0 15 1,-1 0-633,2-12 1,-1 0 631,0 10 1,1-1-34,1-15 0,1-3-188,-1 31-100,1-4-113,0-4-639,1-5 158,-1-5-465,1-6-1781,0-5-6577,-1-7 9628,0-8 0,0-9 1,0-5-1</inkml:trace>
  <inkml:trace contextRef="#ctx0" brushRef="#br0" timeOffset="104245">12586 16629 19173,'31'-26'-712,"-1"0"1,-1 2 0,-2 7-880,11 19-1512,1 2 3103,5 1 0,-20-2 0,-1-1 0</inkml:trace>
  <inkml:trace contextRef="#ctx0" brushRef="#br0" timeOffset="105068">13391 16611 26670,'-62'-5'-162,"13"0"112,49 7 33,3 2 22,2 2 12,3 2-17,3 1-4240,4 0 4246,4 2 760,3-2-755,2 1-11,2-2-17,0-2 11,0-1 1,0-1 10,5-1-16,-9-2-2219,4 0 2247,-9-3 5,-1-1 6,0-1 72,-1-2-61,-2-1 29,-1-1-1,-3-1 17,-2-1 2363,-2-4-2346,-2 4 3375,-1-3-3403,-2 7-28,-2-1-12,-2 2-5,-4-2-16,-6 1-12,-2 0-12,-7 1 12,-4 1-3392,-4 2 3392,-5 1-535,0 1 507,0 4-17,3 1 0,3 4-16,6 2-12,3 1-11,5 3-6,4 0-117,2 12 78,5-4 3105,1 9-3357,15 7 124,1-9-51,13 10-900,4-13 726,5-2-128,6-1-157,5-3-101,3-1-40,2-4 34,3 0 107,1-1 117,-13-5 0,1-1 437,-9-1 0,-1-1 87,10 2 0,0-1 70,13 1 163,-4-1 173,-6-4 173,-7-2 203,-6-2 128,-6-4 62,-4-2 16,-4-4-49,-3-3-74,-2-2-78,-1-1-118,-2-3-95,1-1-89,-1 0-62,0-1-17,-1 1-28,-1 1 0,-1 2 123,-1 0-229,-3 7 1542,-1 0-1654,-2 7-90,-2 1-17,-3 2 6,-6-1 0,-8 1 67,-7 1-28,-9 2 28,-4 2 0,-4 4-17,1 2-28,4 0-44,6 2-18,8-1 51,7 1-5,7 1 33,6 1 33,3 0-55,5 1 83,5-1-21,7-1-3399,5-1 3382,7-2-1613,5-3 1607,6-3-1759,6-2 1765,4-4-51,3-3-193,3-4 226,0-6 7,-2-4 21,-2-4 12,-3-5 25,-16 2 0,-1-2 326,-8 5 0,-1-1-335,7-8 1,-2-3 33,-1-5 1,-2-1-21,-6 8 1,-1-2 2,6-10 1,-2 0-244,-8 10 0,-2 2 257,0-1 1,-2 0-1,-1 1 1,-1 1 1658,4-29-1547,-8 26 1,-1 0 30,0-9 287,-2-3-169,-4 24 1047,1 11-1360,0 2 3216,1 8-3328,0 1 311,1 1-284,-1 4 40,-3 5 10,-2 10 29,-2 6 0,-4 11-380,1-1 0,-1 3 340,2-7 0,0 1-16,-5 15 0,0 0-29,3-10 1,0-1-692,-1 4 0,0-1 546,1 2 0,-1-1-129,0 2 0,0 0-163,1 0 1,-1 0-238,2 0 0,0 0-496,2-1 0,0-1 704,1 6 0,1-3 1,-1 3-1,3-3 1</inkml:trace>
  <inkml:trace contextRef="#ctx0" brushRef="#br0" timeOffset="106053">16357 16609 17870,'16'-44'797,"-1"0"0,0 3 1,-3 9-216,-7 19-61,-1 1 880,-2 5-1071,-1 2 232,-1 3-500,0 1 59,-2 2-149,-2 3 572,-5 5-499,-5 6-17,-7 6-11,-5 5 5,-6 5-28,-3 4-502,-1 4 497,-1 1-12,2 3-16,3 0-902,4 1 868,4-2 0,6-1 0,6-1 12,6-3-12,4-2 11,8-3-2909,4-2 2926,8-2 28,5-2-22,5-3-6,4-2 12,3-4-217,2-3 244,1-6 1,-1-2 33,-3-5 16,-2-4 24,-3-3-1494,-5-4 1510,-4-1 1650,-3 0-1611,-6-1-232,-2-1 244,-3-1 492,-3 0-537,-2-2 3121,-3-10-3110,-1 6 11,-2-7 0,-1 9 5,2 1 798,0-6-859,2 7-28,0-5 441,5 8-463,3 1 5,5 1-11,4 0 0,5 2-11,2 1-3375,3 2 3391,1 2-1109,1 3 1093,0 0-402,0 4 407,-1 2-220,0 5 203,0 0 6,-2 4-16,-2 2-23,-2 3 11,-1 1-45,-3 4 11,-1 0 2417,0 13-2444,-5-8 1445,-1 8-1512,-3-12-62,-2-1-85,-1 1-150,0-2-286,0 1-398,-1-2-666,1-1-1827,-1-3 3647,2 0 0,-2-8 0,0-2 0</inkml:trace>
  <inkml:trace contextRef="#ctx0" brushRef="#br0" timeOffset="106794">17267 16856 21167,'-22'-39'282,"-1"0"0,2 2 0,7 12 1329,14 23-1673,0 0 587,5 2-570,15 7 17,-1 2 0,13 8-2779,-10 1 2790,0 4-28,2 2 621,-2 3-666,0 1-44,-2 1-1847,-1 1 1835,-2 0-1690,-2 0 1640,-3 1 1304,-3-3-1271,-4 1 40,-3-1 45,-6-2 27,-3-2 46,-4-2-1490,-5-6 1596,0-3 921,-1-4-826,1-4 2021,2-3-1679,-3-7 168,5-2-488,-1-5-21,6-1 3148,1-1-3205,2-1 675,3-6-815,1 4-16,5-2-29,3 6-34,6 0 1,4 2-34,5 0-22,5 1 10,4 1-50,3 2-22,3 0-3414,2 1 3347,3 0-29,0-1-287,2 0 128,-12 2 1,-1-1 13,19-3 266,-18 3 0,-1 0-59,11-3 107,-4-1 89,-4-1 79,-5 0 213,0-4-67,-13 4 44,0-3 308,-12 3-269,-2 3 3258,-4-1-3314,-2 3-27,-1 1 282,-3-1-299,-1 2 128,-7-4-145,1 3-17,-5 0 61,-4 2-150,5 2-18,-7 3-5,7 2-5,0 4-23,-1 2-23,0 2-3397,0 2 3404,1 4-1012,2 2 961,0 2-152,-1 11-33,4 2-67,3 8 157,8-12 10,7-4 2876,9-8-2769,-1-6 56,6 2 101,5-9-28,-5-3 1473,7-1-1339,1-10-61,-7 1 16,4-6-3363,-9 1 3386,-2 0-589,-1 0 612,-2-1-2067,-3 0 2078,0 1 16,-2 2 6,-1 1 2262,-1 1-2391,-1 3 573,-1 2-786,-1 2 51,-3 7 34,1 0 3374,-4 7-3414,1 0 6,-2 3-50,0 3-281,-5 14-22,3-4-247,-4 10-1623,4 3 346,3-11-2274,1 6-4576,5-19 7918,1-4 0,0-8 0,0-3 0</inkml:trace>
  <inkml:trace contextRef="#ctx0" brushRef="#br0" timeOffset="107268">18308 17146 20179,'5'-6'4240,"-2"1"-3395,-3 5 1681,0 0-2542,25-36-7,-20 31 34,17-23-5,-28 57-6,0-2-6,-1 13 12,5-7-23,0 1 6,1 1-6,1 1-61,1 17 39,-1-12-871,1 13 837,0-16-16,-1 0-3116,-1-2 3116,-1-3 16,-1-5 56,-2-4 17,-1-2 73,1-8-45,0-4 6,2-7 22,0-6-40,-1-4 577,-2-5-570,-2-3 3386,1-5-3398,0-5 17,3-4 11,2-6 34,8-27-1733,4 9 1679,-2 16 1,3-2 8,7-7 0,2 0-20,-3 9 1,0-1-914,7-12 0,1 0 916,-6 14 1,1 2-7,0 0 1,1 1-12,0 1 1,-1 2-4,1 1 1,0 2-2211,18-22 2225,-2 7 0,-4 8 5,-3 7-22,-3 7-12,-4 5 18,-4 6-18,-3 4 901,-3 2-901,1 4 7,-2 4 1468,2 5-1492,7 21-4,-6-2-1,5 18-50,-10 13-786,-5-12 856,-4-16 0,-3 0-20,-6 11 6,-8-3 28,-6-4 28,-6-3-1,-22 4 1,8-13-14,13-9 0,0-2 14,-16-1-1,0-4-72,1-5-112,2-1-417,3-4-266,4-2-981,5-4 1832,2-4 0,14 6 0,2-2 0</inkml:trace>
  <inkml:trace contextRef="#ctx0" brushRef="#br0" timeOffset="107946">19552 16694 10483,'-7'-9'6929,"2"1"-4453,5 8-780,0 0-989,-25-61-2984,17 35 2565,-6-12 1,1 1 248,10 12 585,1-1-691,2 1-2683,0-1 2622,0 3-62,1 2-50,0 3 1482,1 3-1567,-1 5-49,0 2-52,-1 4 3320,0 3-3851,0 0 246,0 15 219,-1 0-12,0 17-10,-1-2-752,2 6 768,-1 3 0,0 4 0,-1 4 23,-1 3-46,-2 3 23,-2 0-5,-2 1-6,-2-1 11,-3-1-1354,-2-2 1337,-2-3-17,0-4-172,0-4 194,3-6 1,1-5 22,3-7 29,4-5 38,2-7 258,2-2 562,3-5-651,-1-1 1364,2-3-1460,1-4 138,2-5-228,2-3-16,4-3-22,1-3 33,4 0-23,3 0 1,2 1-1,3 0-5,0 2-11,0 2-189,0 2 206,-1 3-34,-2 3 28,0 2-17,-3 2-11,1 2 11,0 1 0,0 3-5,0 4-12,0 4 6,1 5-22,1 4-6,0 2 6,1 3-12,-1 1-50,-1 4-303,-2 0 180,-3 3-129,-2 2-201,-5 1-309,-3 0-628,-8-2-2715,-6 0 4189,-11 0 0,9-15 0,-2-2 0</inkml:trace>
  <inkml:trace contextRef="#ctx0" brushRef="#br0" timeOffset="122076">19872 1720 16443,'3'-8'-308,"-1"3"515,-2 5 2465,0 0-2431,0-5 0,0 4 83,-1-3-296,1 12 23,0 0-6,0 8 5,0-1-11,1 3-5,-1 3-1,2 3-16,-1 3 17,0 5-6,1 3 11,-1 20-22,0-9-1028,0 15 1033,0-15-11,-1 1-5,0 3 11,0 2-6,0 3 3,-2-14 0,0 2-676,0-9 1,0 0 678,-1 12 0,-2-1 11,2-10 0,-1-2-818,0 3 1,-1 0 819,1 0 1,-1 1 2,0 1 1,1 0 5,-2 1 1,1-1-1,0 2 0,0 1 6,0 0 0,0 0 2,-1 1 1,1 1-3,0 0 0,0 2-1017,0 1 1,1 0 1035,-1 1 0,1 1 0,0 1 1,1 0-188,-1 0 0,0 0 184,1 1 1,0 1-245,0 0 0,0 0 225,1 2 0,0 0 8,-1 1 1,1 0-6,-1 1 0,1 1-11,-1 1 0,1 1-171,-1 0 1,0 1 161,0 0 0,0 1-14,0 1 1,0 0-4,0 0 0,0 1 0,0 1 1,0-1-9,2-19 0,-1 0 0,1-1 2,-1 2 0,0-1 0,1 0-1,0 1 1,0 0 0,0 0-6,0-1 1,0 0-1,0 3 5,0 0 1,1 3-1,0 1 1,0-2-182,-1 2 1,1-1 0,0 1 180,0-2 1,0 3-1,0-1 1,0-3 16,0 1 1,1-3 0,0 0-17,0 1 0,-1-1 0,2 1-50,-1 0 0,1 0 1,-1 0 47,1 0 0,0-1 0,0 1 158,0 0 0,1 0 0,-1 0-160,0 0 0,0 0 1,1 1 2,-1-1 1,1 1 0,-1 0-2,0 0 0,0-1 0,0 1-10,0 1 1,0-1 0,0 0 9,0-1 0,-1 0 0,1 4-86,0 0 1,-1 3-1,1 1 1,-1-3 90,1 4 1,-1-3 0,1 3-5,-1-3 0,0 2 1,0 1-1,0-4 4,0 0 1,0-2 0,0-1-139,0 2 0,-1-1 0,1 1 140,-1 0 1,1-1 0,-1 1 37,1-1 1,0 1-1,-1 2-35,1 0 0,0 3 0,0 0 0,0-2 7,0 3 0,-1-3 0,2 2-10,-1-2 0,0 1 0,0 1 0,1-5-4,-1 1 1,1-4 0,-1 0 3,1 1 1,0 0 0,0 0 5,1-1 0,-1 0 0,0 1-2,0-1 0,0 0 0,1 0 0,-1 0 0,0 0 1,1-1-3,-1 1 0,1-1 1,-1 1 75,1 0 0,0 0 0,0-1-78,0 1 0,-1 0 1,1 0-10,0 0 1,0 0-1,-1-1 17,1 1 0,0 0 0,-1-1-2,1 1 0,-1-1 0,0 0-2,0 0 0,1 1 1,-1-1-3,-1 1 0,1-1 1,-1 0-5,1 1 1,-1-1 0,0 1 127,1 0 1,-1-1 0,0 0-131,0 0 1,1 0 0,-1 0-132,0-1 1,0 0 0,1 0 131,-1 0 0,0 0 0,1-1 147,-1 1 0,1-1 0,-1 0-146,1 1 1,-1-1-1,1 1 2,0-2 1,-1-1 0,1 4 5,1 14 0,1 5 0,-1-4-4,0-13 0,0-3 1,0 3-3,1 12 1,0 2-1,0-3 10,1 4 0,0-3-3,0 2 0,0-1-204,0 1 0,-1-1 204,1 0 0,-1-1-3,0 0 1,-1 0-1,1 0 0,-1 0-193,0-1 1,0-1 189,0 2 1,0-1-4,-1 0 1,1 0 2,0 0 1,-1 0 222,1-1 1,0 1-221,0-5 0,0 3 0,1-2 165,0 7 1,0 0-170,0-9 1,0 2-1,-1-3-2,2 4 1,-1-3-1,1 2 1,0-1 0,0 0 0,-1 0-1,2-2 1,-1 1 2,0-1 1,0 1-64,0-2 1,0 1 48,0-1 1,0-1-154,0 1 0,-1 0 156,1-2 0,-1 1 9,1 0 0,0-1 195,0 1 1,0-1-191,1 0 0,-1-1-8,0 0 0,1 0 47,-1-1 0,0-1-47,1 0 0,-1 0-12,0-1 1,1 0 5,-1 0 0,0 0 0,1-1 1,-1 1 57,1-1 0,0 1-61,1-2 1,-1 1 7,1-1 1,-1 0-3,1-1 0,0 0-3,-1-1 1,1 1 4,0-3 1,0 1-31,4 17 0,0-1 20,-2-13 0,-1-1 2,4 12 0,-1 0 147,-3-16 0,0-2-141,1 0 0,-1 1 0,1 0 0,-1-1 3,1 0 0,-1 0-20,4 15 0,0 0 3,-3-13 0,-1 0 5,3 10 1,0 0-1,-5-15 1,0-2 5,1 0 1,-2 1-7,1-1 1,0 1-20,4 30 39,-1-1-33,0-1-6,-3-1 11,1-1-28,-2-1 62,0-1-28,-1-1 887,0 0-887,0-2-29,-1-2 24,1-2-7,0-4-10,-1-1 5,1-1-6,-2-2 799,2-1-821,-2 15 123,0-17-62,-1 9-10,0-21 50,-1-2-146,2 1-11,-2 1-196,2 2-281,0 2-665,0 0-271,3 1 1525,1 3 0,-2-16 0,1-2 0</inkml:trace>
  <inkml:trace contextRef="#ctx0" brushRef="#br0" timeOffset="126219">20616 2256 26058,'0'-3'568,"0"0"-470,0 3 435,-2-5-1395,2 12 778,-2 0 172,2 12-176,0 5-680,1 0 813,0 1 47,3 9-561,0-4 700,1 0-344,-1-9-36,-2-7 184,-1-6 29,0 1 51,-1-5-33,0-2 1823,0-1-1832,-2-8-139,-1 0-38,-2-8 9,-1-2-38,0-2 63,-4-18 41,1-8-3395,1-2 3381,4 0 120,3 14-500,3 2 534,1 2-240,2 4 313,4 4 22,1 2-7,10 0 3055,10 3-2895,17 1-27,14 7-40,-9 7 231,0 6-118,-18 4-132,-1 4-128,-5 5 246,-3 2-577,-6 3-106,-3 2-30,-3 16-330,-6-9-524,-2 10 742,-7-13 79,-2-2 105,-3-1 113,-3-4 135,-1-2 87,0-2 800,-3 0-738,5-7-7,0 0 35,6-9 663,2-1-624,1-1-97,0-5-190,1-2 10,2-7-24,1-3 18,7-11 17,5-6-9,0 1-441,2 2 449,-4 12 186,0 1-33,1 3-103,1 2-6,0 2-23,2 1-18,-1 3 19,2 3-53,0 1 436,0 3-474,0 3 75,-1 3-17,0 5-26,0 3-27,0 3-37,-2 3 9,1 2-22,-3 1 17,0-1 21,-2 0-73,4 7-45,1-2 110,0 0 31,0-8 22,-5-8 28,2-4 25,0-2-5,1-2 12,3-2-18,1-3 14,1-1-217,2-4 239,-1-3-5,0-1 22,-1-3 0,-2 0 45,3-11-28,-6 6 12,2-9-1,-7 7 6,-2 1 11,0 1 11,-3 2 193,0-1 106,-3 6-227,-1-1-36,-1 9-73,0 1-40,-1 2-11,0 1-10,-1 1-33,-3 9 5,1 0 7,-2 8 1,3-1 30,1 2 4,1 1 1,1 0-42,7 8 53,0-6-10,6 6 7,-2-9-6,2-1-5,1-1 6,0-1 0,2-2 17,-2-3 2,9-1 5,-6-4 0,6-2 17,-6-4 11,1-3-22,2-3 5,-1-4-10,1-4-12,-2 0 33,-1-4-5,-3-2 0,-2-3 23,-3-1-29,-2-2 0,-2 1 1,-1-3-46,-1 2 35,-2 1-1,0 2-11,-1 4 11,-1 1-17,0 4-10,-1 4-29,1 2-62,-1 4-167,2 1-2812,-1 2 1646,8 6-834,-1 1-2207,7 6 4481,0 2 0,-6-6 0,0 1 0</inkml:trace>
  <inkml:trace contextRef="#ctx0" brushRef="#br0" timeOffset="126786">22234 2628 23056,'35'-47'237,"0"1"0,-2 3 0,-7 4-62,-11 8-445,-2-4 365,0-4-17,-2-5-33,0-5-972,0-3 966,-2-5-33,0-1 27,-1-3-5,-1-1-5,-1 1 44,-2 1-2006,0 5 2023,-3 5 39,1 6-95,-2 10 140,0 7 348,-1 8-393,0 7 811,-1 5-900,1 5 3115,0 0-3175,0 2-2710,-1 3 2717,-1 2 17,-1 6 16,-1 6-1,-2 7 12,-5 32-30,1-8-1135,4-11 1,0 0 1130,-3 22 2,6-27 1,0 0 904,0-1 0,1 2-893,0 15 0,1 1-11,0-12 0,1-1-336,2 12 1,0-1 289,5 11-679,5-3 701,5-7-5,4-5-22,16 6 23,-6-16 12,10 4 57,1-14-41,-10-9-1,8-2-4,-13-9 11,1-5-1,0-3 602,1-6-591,0-3 6,0-5-4,-1-5-7,0-4 6,0-5 623,-2-6-606,1-4 3,-8 9 0,-1-1 2013,8-18-2025,-9 18 1,-1 1 31,1-9 5,-3 6 0,-4 4 274,-3 7-258,-1 4 12,-3 5-5,0 4 10,-2 4-10,1 3-29,-1 3 245,0 2-311,-1 0 1185,-3 8-1169,0 2 248,-3 9-265,-2 15-6,4-4-5,-2 13-5,6-9-40,2 3-1127,3 0 1066,4 1-51,2-1-17,2-1-89,0 0-123,-1-2-3184,0-2 2786,0-1-1418,-1-4 600,0-3-3080,0-5-4173,-1-2 8578,-1-6 1,-4-5 0,-2-3 0</inkml:trace>
  <inkml:trace contextRef="#ctx0" brushRef="#br0" timeOffset="127034">23269 1857 18599,'-2'-4'1249,"0"1"-4526,2 3 0,0 0 0</inkml:trace>
  <inkml:trace contextRef="#ctx0" brushRef="#br0" timeOffset="128037">23050 2053 18850,'-5'-49'879,"-1"0"0,1 4 0,2 6-231,6 9 928,5-14-787,1 12-924,3-8 705,-3 16-45,0 3 261,-1 4-85,-2 3-40,-1 3-195,-2 4-161,-1 3-93,-1 2-285,-1 1-220,-1 7 732,-1 3-542,-2 8 152,-2 7-11,-2 7 18,2-1 0,-1 4-481,-1 5 0,1 3 457,-1 14 1,0 2-454,3 2 1,0 0 408,3 2 0,1-1-80,3-1 1,3-2-124,0-1 0,2-3-33,0-13 1,0-2-35,1-3 1,1-4-356,3 9-81,1-3-116,0-5-216,0-4 69,-1-7 626,-1-5-977,-2-5 462,1-7-8961,3-3 9684,-4-4 0,0 0 0,-7 0 0</inkml:trace>
  <inkml:trace contextRef="#ctx0" brushRef="#br0" timeOffset="128421">23043 2276 27366,'25'-31'229,"-1"-1"0,0 2 0,-1 8 305,8 18 97,2 0-233,18-3-152,-13 3-81,11-3-34,-17 3 306,6-1-706,-11 2 446,2-1-185,-15 2 4,-4 1-60,-4 0 23,-3 1 548,-2 0-14,-7 2 131,4-2 133,-5 2-757,7-2 0,0 1 0,-2 3-202,0 6-191,-2 2 3,0 7-164,0 11-112,1-5-126,1 13-540,4 5 1124,1-8-413,4 9-106,1-12-997,6 9 87,-3-10 1547,12 18 1,-15-32 0,4 4 0</inkml:trace>
  <inkml:trace contextRef="#ctx0" brushRef="#br0" timeOffset="129590">23577 1830 14965,'-2'-6'516,"0"1"5870,2 5-4486,-11-19-2431,8 14 295,-9-14-6,11 20 941,0 1-898,0 1 1073,0 1-12,0-1-1241,0 0 1062,1-1-389,0-1 1453,0 0-2055,4 0 1657,-1-2 276,4 0 3,-2-2-494,1-1-2784,-1-1 3041,1-1-1132,0-1-259,-2-1 0,-1 0 0,0 1-432,-2 0-806,-1 1 39,0 0 3466,0 3-3765,-2 0 695,-1 3 1457,-3-1 335,-2 1 271,-2 1-1260,0 1 0,-3 2 0,1 1 0,1 0 0,1 1 0,3-2 0,2 1 0,2-1 0,1 0 0,1-1 0,1 0 0,0 0 0,2-1 0,0 0 0,3 0 0,2-1 0,1 0 0,3-1-1599,0 0 3198,2-2-1599,-2-1 0,1-2 0,-2 0 0,-2 0 0,-1-2 0,-1 0 0,-1 0 0,0-2 0,-1 1 0,0-1 0,-2 1 0,1 0 0,0 1-472,-2 1-672,0 1 293,-1 2-1430,0 2-355,0 6 2440,0 5 0,0-1 0,0-1 0</inkml:trace>
  <inkml:trace contextRef="#ctx0" brushRef="#br0" timeOffset="130897">24667 1826 32557,'-47'-8'70,"0"-1"0,-2 12 0,8 9-70,14 31 0,9-12 0,1 0 0,-6 17 0,1 2 0,3 0-311,2 1-336,4 0 125,4-1-565,6-6 1,3 0-12,3 9 133,1-12 0,2-2-165,10-4 228,15 7 279,-5-14 391,11 5 336,-8-18 256,1-3 1278,-1-5-1007,9-3 265,-10-4 75,4-4 924,-13-4-1039,-2-3-195,-2-2-507,-3-4 0,-2-2-258,-2-3-237,-3-1-181,-1-3-156,-2-1-134,-1-10 88,-1 8 140,0-5 126,0 12 153,1 1 191,2-3 129,2 7 136,2-2 155,1 10 312,5 0 173,-2 3 184,11 1-20,-8 3-175,6 4-251,-4 3-236,0 3-265,1 5-364,1 2-267,2 4-3679,8 13 3320,-5-5 116,5 10-326,-7-9 502,-1-1 66,-1 2-63,-1-1-169,-2 0-349,-2 0-450,-3 0-1326,-3-1 2901,0 2 0,-5-14 1,0-1-1</inkml:trace>
  <inkml:trace contextRef="#ctx0" brushRef="#br0" timeOffset="131624">25332 2324 11865,'-2'-7'4100,"0"2"-1872,2 5 914,0 0-2567,0-62-370,1 45-143,-1-18 0,2 6 26,3 27 448,1 0-343,5 6 100,0 3-437,4 5-4,-2 5 122,1 3-15,0 4-27,0 1-57,1 4-16,-2 0 37,1 2-96,-2 0 96,1 0 26,-1 0-71,-1-2 96,0-2 41,-2-3-1,-1-4 11,-3-5 10,-1-2 17,-2-5 14,-2-2 768,-6-3-597,-6-1 51,-3-4-102,-4-2 4,6-5-28,-1-3-60,2-2-15,2-3-16,3-2-118,3-1-15,4-10-3,5 7-57,4-5 3,5 10 17,4 1-56,4 3 12,4 1-29,4 2 6,4 2-512,1 1 495,4 1-5,-1 0-6,1 2-168,17-3 257,-13 3-826,10-2 910,-19 2 12,-4 1 45,-4-1 45,-4 0 45,-5-2 44,-4 1 28,-3 0 17,-4 0-8,-4 1 22,0 0 455,-2-1-462,-3 1 926,0 0-910,-3 0-4,0 0-11,-2 2-48,-1 0 1,-2 1-3,-1 0-16,-3 2-3374,-1 0 3375,-3 2-41,-2 1-11,-2 4 177,-1 2-43,0 3-31,1 2-179,3 2-39,3 0 16,3 3 7,4-2-1,3 2-184,4-1 4,2 1 14,5 0 161,3-2-18,13 5 35,-2-7 5,7 2 17,-5-9-1,0-4 18,-1-2 5,-1-1 12,-2-2 3413,0-2-3368,-2-2-1,-1-3 0,0-1 6,-2-1-6,-2-1 774,15-23-701,-15 21-124,10-16-32,-18 27-158,-1 2 118,0 5 0,0 2-11,0 5-17,1 3-34,1 2-28,3 3-33,0 2-51,2 0-475,5 14 89,-2-8-224,4 10-264,-2-12-408,1-1-656,2-1-1730,1-3 3870,4 0 0,-9-11 0,0-2 0</inkml:trace>
  <inkml:trace contextRef="#ctx0" brushRef="#br0" timeOffset="132071">26423 2611 13737,'2'-7'6022,"0"2"-4835,-2 5 1586,0 0-2264,16-63-66,-11 46-62,4-19 0,-2 6-303,-7 28-39,0 0-39,-2 4 12,-1 3 4,-2 4-10,0 5 5,-1 3-5,0 5-3393,0 2 3399,2 3-247,1 3 235,1 2 16,1 19-27,0-13 22,1 12-16,2-17-6,0-1 22,2-3-11,0-2 5,0 5 1,-1-10-12,0 3-10,-3-12 16,1-5 5,-1-2 12,0-2 3368,0-3-3374,0-10 0,1-1 0,-1-11-5,-2-2 22,1-4-11,-1-6-12,1-3-1011,1-7 1006,2-4 6,3-3 5,4-3-11,4 0-914,1 2 919,1 1 23,1 6-11,-1 2 17,-1 7 16,-1 4-52,-3 4 46,-2 6 1,-2 4-17,0 5 6,-4 2 1210,2 3-1244,-2 3 1052,1 1-1074,1 2 59,4 1-54,2 2 6,4 3 5,2 4-5,3 5 11,0 1-34,1 6-5,-1 0 0,-3 4-28,-2 0-6,-4 1-39,-4 1-11,-3-1-6,-6 1-6,-6-1 0,-7-2-732,-6-1 620,-6-2-117,-5-3-207,-5-3-336,-2-3-852,-1-4-3316,0-4 5075,-2-3 0,22-1 0,1-1 0</inkml:trace>
  <inkml:trace contextRef="#ctx0" brushRef="#br0" timeOffset="132481">26908 1900 29687,'12'9'-779,"-3"4"68,-10 14-5492,-1 3 5883,3 2 804,2 2-670,1 1 26,2 0-442,1 1 271,1 0 146,-2-2-1012,1-1 1148,-3-2-442,0-2 479,-3-2 1894,0 7-1845,-1-11 30,0 3-26,0-13 18,0-4 569,0-3-417,0-2 3104,0-3-3012,1 0 1385,1-2-1321,6-8-234,-1-1-3407,7-9 3356,-1 2-433,1-2 452,2 0 3,1-1-338,1 3 263,0 1 257,1 3 31,-1 2 36,-1 2 23,4 2 24,-5 3-378,2 1-18,-4 6-69,-1 2-306,2 5-103,-1 5-181,1 4-321,-1 5-547,-2 3-729,-2 3 2218,-2 7 1,-5-18-1,0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4:34.71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1771 1077 29634,'0'-51'296,"-1"0"1,1 9 0,-2 6-1204,0 4 504,-2 16-246,0 4 1531,-1 3-1448,2 4 304,1 2-1487,0 3 1800,2 0 15,-2 3 847,2 2-721,-2 6 69,0 4-60,1 5 160,0 19-9,0 12-649,1-17 0,-1 1-1417,1 20 838,0-8 466,0-20-755,1-5 835,0-3-2815,1 1 2846,0-8 15,-1 0 5,0-9 872,-1-1-525,1-2 624,1-5-650,1-2-31,1-6 3411,-1-4-3398,0-4 11,1-3-3372,-1-4 3365,0-2 34,-2-4-486,0 0 486,-1-2 0,0 1 0,0 1 5,0 2 0,0 3-5,0 3 72,-1-8-67,1 13 23,-2-3 44,1 12-100,0 7-23,0 1 3060,0 4-3094,1 8 746,-1 2-729,1 11 17,3 20-5,-2-5-1073,4 17 1011,-2-11-45,1 1-445,0-1 322,1 0-135,2-4-173,0-2-292,1-4-368,1-2-607,0-4-2564,3-3-5468,-2-4 9373,0-5 0,-5-6 1,-2-4-1</inkml:trace>
  <inkml:trace contextRef="#ctx0" brushRef="#br0" timeOffset="325">2367 1113 16241,'-7'-4'3787,"1"0"-2836,6 4 2349,0 0-3177,-46 0-112,35 0 11,-36 0 12,49 0 16,2 0 12,3 0 0,3 0-6,6 0 0,3-2-23,4 0 6,2-3 6,0 0-17,0 0 17,-2 0-11,-5 0 16,2-1-33,-8 3 5,0-1-11,-7 3 1,-3 0-959,-1 1-61,-1 3-1529,0 1 1689,-1 6 0,0-6 0,0 2 0</inkml:trace>
  <inkml:trace contextRef="#ctx0" brushRef="#br0" timeOffset="841">4698 1148 32767,'-19'-42'-1220,"0"0"1,2 2 0,3 12-1054,8 23 1648,1 3 886,2 2 1670,0 5 1622,-1 6-2742,-2 8-1377,-2 9-637,-1 7 2195,-3 7-271,2 6-2781,-1 2 936,0 3-886,3 1 1111,2 2-978,3 0 1056,1 1-130,3-2 864,4-2-1341,3-4-272,5-5 1124,4-6-1605,2-7-1299,1-7 3628,3-5 0,-12-9 0,0-3 0</inkml:trace>
  <inkml:trace contextRef="#ctx0" brushRef="#br0" timeOffset="1141">4656 1417 19417,'-11'-44'828,"-1"-1"0,1 5 1,2 4-423,1 7-5160,2 3 5135,0 0 962,2 2-1097,1 1-39,2 2-462,3 0 1249,3 3-938,5 0 129,4 2-280,5 1 103,4 1-5,6 2-47,2 4-36,4 2-996,2 4 884,1 7-69,19 16 1145,-26-3 0,-1 4-906,0-1 0,0 2-9,-3 3 1,-2 1-47,5 15-6,-4 0-5,-8 1 23,-7-1 17,-6-1 30,-11-1-2212,-9-1 2224,-10-2-5,-9-1-223,-7-2 244,-5-3 13,-4-3-276,-1-3 253,1-4 0,2-4-16,3-4-24,6-4 515,3-4-632,7-3 2440,3-1-2804,7-4-55,3-3-1415,6-5-1104,5-5 3095,5-6 1,0 9-1,1-1 1</inkml:trace>
  <inkml:trace contextRef="#ctx0" brushRef="#br0" timeOffset="1417">5528 1369 22284,'-58'-23'-194,"11"10"1878,46 32-1742,1 3-26,0 4 637,1 2-1173,7 16-30,1-9-447,5 10-567,-2-15-1292,1 0 2956,3 0 0,-8-14 0,0-2 0</inkml:trace>
  <inkml:trace contextRef="#ctx0" brushRef="#br0" timeOffset="1617">5618 999 19232,'1'13'-1422,"8"7"1,6-5 0,-1 1 0</inkml:trace>
  <inkml:trace contextRef="#ctx0" brushRef="#br0" timeOffset="1967">5881 1315 21783,'0'-5'2190,"0"2"-112,0 3-2382,-1-27 129,11 27 12,2-17 12,13 35 6,2 2-283,0 2 234,0 1-4186,-3 2 4246,-2 2-470,-4-1 531,-5 1 23,-5-2 27,-4-2 18,-2-4 27,-5-1 79,-9-1-17,-1-6 11,-7-2 163,-1-6 2590,6-5-2585,-9-9 1879,13-1-2047,-2-8-17,6 1-22,2-3-28,2-1-11,1-2-23,6-1-100,10-11 5,4 9-28,11-9-296,14 5-3309,-6 10 3264,15-5-191,-12 12-1104,0 1 359,3 4-1574,-2 2 2980,3 1 0,-21 4 0,-2 1 0</inkml:trace>
  <inkml:trace contextRef="#ctx0" brushRef="#br0" timeOffset="2323">6511 1258 19025,'-7'2'3069,"2"0"-2615,5-2 145,0 0-509,25 10 89,11-10-134,6 7 5,0-13 40,-13-4-40,-10 3 18,3-4-1,-11 3 11,-3 0 6,-1-2 107,2-11-96,-5 6 22,1-8 23,-5 11 12,0 1 16,0 0 11,-2 3 0,0-1-11,-3 2-44,-2 1-7,0 0-49,-3 4-12,-2 0 0,-3 1-12,-4 2 57,-13 9-62,4 0-453,-8 8 437,11-2-23,2 1 0,3 2-3279,-1 10 3211,9-4-1256,2 7 1105,8-8-209,8 1-193,3-1-1945,24 14-312,-2-11 2701,-5-7 1,0-1 0,-4-5-1,2-1 1</inkml:trace>
  <inkml:trace contextRef="#ctx0" brushRef="#br0" timeOffset="2792">7452 1274 19148,'-8'-2'2923,"2"1"-2211,6 1-191,-70 6-3634,34 3 3275,-12-2 1,0 2 106,3 10-216,-3 4 127,2 2-63,2 1-44,4 1-1682,5 1 1620,7 0-11,5 0-232,7-1 204,5 0 1007,6-2-1024,4-2-39,7-1 11,7-2-16,6-2-18,7-2-10,5-2-18,6-3 155,6-2-160,3-2-6,4-4-27,1-1 1733,1-2-1779,1-4-10,-1-2-29,1-5-38,0-1 21,-2-4 34,-1-2-2187,-2-3 2338,-4-3 68,-1-3-17,-6-5 95,-2-3 11,-6-5 51,-3-4-837,-3-4 938,-4-2 49,-2-2 379,-5-2-283,-2 1 12,-3-1 44,-4 1 0,-1 2-454,-2 2 437,-3 6 956,0 3-1023,-3 6-23,0 3-21,-1 4 333,1 5-390,0 4 2740,1 5-2812,1 5 1040,1 3-1147,1 3 707,1 1-886,-1 2 61,1 3 23,-1 5 33,1 9 12,0 10-296,0 10 268,1 10-691,0 9 673,1-25 1,0 1-686,0 1 1,1 2 620,0 0 1,1 1-351,1 17 1,1 1 69,-1-13 0,0 0-1317,1 11 1,0-1 1087,0-16 0,0-2-116,0-1 1,2-1-1333,7 29-1832,2-6-4458,-1-9 7962,-2-10 0,-6-17 0,-3-10 0</inkml:trace>
  <inkml:trace contextRef="#ctx0" brushRef="#br0" timeOffset="2976">7816 1475 21280,'13'-39'-473,"0"0"1,0 3 0,6 8-467,13 20 1,4 8-523,22-5-888,-18 3 0,0-1-1431,17 2 3780,6 1 0,-30 0 0,-3 0 0</inkml:trace>
  <inkml:trace contextRef="#ctx0" brushRef="#br0" timeOffset="3366">8522 1284 21118,'-48'25'489,"-1"-1"1,4-1-1,7-2-130,13-5-96,2 1-90,3-1 643,5-1-754,3-2 486,4 1-504,3-3 350,3 0-399,4 0 797,3 0-747,5 0 345,6-1-317,5-1-28,5-2-17,6-1-981,4-3 970,4-1-11,2-2 5,1-1-11,-2-3-152,0-2 152,-4-3 11,-4-2 23,-3-2-18,-6-3 12,-3-2 12,-4-2 4,-4 0-4,-3-1 27,-4 2-11,-4 1-11,-2 1 11,-4 1-17,-4 2 0,-6 0-5,-2 2-23,-5 2 17,-2 1 11,-2 2 162,-3 2-133,0 1 154,1 1-166,-8 2-45,10 2-5,-5 4 5,12 2-22,-4 10 11,6-1-28,-3 9-461,7-3 433,2 4-39,4 2-23,3 3-50,6 1-34,5 3-94,7-1-656,22 16 324,-2-12-410,-11-14 1,2-1 326,17 8-73,3-5-606,1-2-72,3-4-1087,1-5-3817,1-5 6366,8-2 0,-28-5 0,-1-1 0</inkml:trace>
  <inkml:trace contextRef="#ctx0" brushRef="#br0" timeOffset="3770">9539 1626 19850,'12'-42'720,"1"1"1,-1 4-1,-8 7-233,-19 16-83,-6 3-51,-5 5-73,-6 2-33,-3 3-23,-3 3-84,-2 3-40,2 4-832,1 4 771,4 1-11,2 2-11,5 1-17,4 2 933,4 0-950,3 3 502,6 0-530,4 0-34,3 1-16,8 0-11,3-2-12,9-1-11,5-2-22,6-3-22,3-2-785,4-2 818,1-3-1830,2-4 1908,-1-1-199,14-9 256,-14-2 22,8-7-414,-18-3 442,-3-3 11,-3-5 16,-1-5 1,-4-6 0,-1-5 22,-6 5 0,-1-2-39,-2 8 0,0-1 174,1-11 1,0-1-167,-3 11 0,-1 2 646,0-1 0,-1 0-531,3-30 17,-2 2 39,-2 7 17,-1 5-22,-1 7-23,-3 7-373,0 7 357,-3 7 494,2 7-584,0 5 750,0 3-829,2 3 1600,1 1-1611,0 3 890,0 3-907,-2 8 6,0 7 22,0 12-22,2 1 0,0 2-3420,-1 25 3384,2-16 0,1 0-12,0-8 0,0-1-541,1 2 0,0 1 463,0 1 0,1 1-79,-1 0 1,1 0-96,0 1 1,0-1-152,0-1 0,0 0-264,1-2 1,0 0-678,0-1 0,1 0-8180,3 25 9572,1-11 0,-5-24 0,-1-12 0</inkml:trace>
  <inkml:trace contextRef="#ctx0" brushRef="#br0" timeOffset="4525">11577 1027 32767,'5'-43'-60,"1"1"1,0 4 0,-3 9 188,-2 23-1060,-1 4 739,0 1-561,-5 9 1096,-2 1-33,-8 12-1764,-2 4 1649,-7 6-50,-2 8 9,-5 4-478,-2 5 860,-1 1-1034,2 2-26,3 0-24,5 2-19,5 0-52,5-1 69,6-1-85,4-3-26,5-5 220,7-2-40,5-5 183,8-3 817,5-5-606,6-4 30,5-4 126,3-3 91,2-4 85,1-3 98,-1-5 138,-2-2-39,-5-3-46,-4-3-28,-4-3-15,-5-2 33,-5-3 1275,-4-1-1494,-3-1 343,-6-2-692,-1-3-101,-5-1-148,-2-2-121,-3-2-124,-5-1-3307,-1 0 3500,1 0-169,0 1 389,2 0-6,1 2 164,4 1 109,1 1 74,3 0 0,3 2-80,2 0-26,3 2 34,3 1 3253,10-2-3238,-4 5-13,8 0 354,-6 6-434,-1 3 66,2 1 6,-2 3 128,7 8-133,-6 0-23,4 10 22,-8-2 6,-1 4-17,-2 4-33,0 0-28,0 3-68,0 0-95,1 0-145,3 1-197,1-2-201,4 0-230,3-3-257,2 0-4263,19 4 5534,-4-7 0,-6-3 0,-14-12 0</inkml:trace>
  <inkml:trace contextRef="#ctx0" brushRef="#br0" timeOffset="5266">12422 1402 25203,'-20'-47'-17,"9"12"34,27 46-6,5 3-6,3 3 7,3 4-12,3 2 5,-2 3-5,1 1-11,-2 3-11,-2 1-12,-2 1-22,-4 0-17,-3 0 12,-5-2 5,-3-3 22,-3-3 28,-2-5 12,-3-3 16,-9-1 1,1-6 22,-7-1 5,3-6 0,-1-2 1,2-3-1,1-2-5,3-3 0,0-2-6,2-3-28,1-1 12,1-5-35,2-2-10,4-3-17,2-3-112,15-12 16,1 10-27,11-8-79,-2 14-323,3 4 150,3 2-158,1 3-167,3 2-185,1 2-191,0 2-1685,20 0 405,-15 3 277,14-1-33,-21 3 342,-2 0 582,-5 0 791,-4 0 777,-6-2 1922,-2-3-627,-10 1 308,-1-3-275,-9 1-95,-2 0 1642,-7-2-2258,1 3-219,-6-2-105,3 4-102,-1 2-45,-1 0-56,-1 1-61,0 1-57,0 1-38,-2 1-51,1 0 39,-8 6-202,5-1-21,-6 7-24,8 0-16,1 3-5,2 3-6,1 2-1,3 3-16,1 2-5,4 2-214,5 26 119,4-21-35,6 20-16,5-29 5,3 0-106,15 0 202,-6-8-3376,24-1 3454,-21-11 34,10-5-188,-13-4 216,-1-6 22,-1-3 22,-2-3 0,-1-2-2177,-3-3 2216,-2-1 1037,-4-1-1036,-1 0 342,-1-8-291,-4 10 15,0-5 40,-6 13 2818,-1 3-2813,-1 2 1747,0 2-1791,-2 4-196,0 1-17,-5 6-11,1 3-40,-9 16 29,5-3-6,-3 10-28,6-5-28,1 3-3426,3 1 3342,1 0-61,3 1-460,6 13 190,0-10-2414,6 8 2118,-1-12-224,0-3-578,2 0-1059,0-3-5963,1-3 8619,-3-4 0,-5-8 0,-3-3 0</inkml:trace>
  <inkml:trace contextRef="#ctx0" brushRef="#br0" timeOffset="5751">13875 1631 21366,'2'-5'3092,"-1"1"-364,-1 4-2706,6-19 0,-5 27-16,4-8 11,-7 55-424,0-8 404,1-13 1,0 0-1219,-1 21 1215,-2 1-5,-1 2 0,0-18 0,-1 0-1,-2 18 6,3-21 1,1-2 5,-1 6-62,4-6 50,0-5-4,1-6-18,0-6 28,0-4 12,0-6-6,0-4 383,0-2-366,0-2 1251,0-4-1268,0-3 61,2-7-61,0-5 6,1-5-1,1-5-3397,0-4 3387,1-5 5,1-2-179,2-5 181,-2 10 1,1-1-8,5-21-514,-4 19 1,0 0 518,5-15 0,0 0 17,1 3-6,1 3-6,1 5 7,0 3-12,2 4-23,-1 4 12,1 5-46,-1 4 62,0 5 1,0 3 2758,0 3-2764,1 2-11,0 3 44,2 2 223,11 4-256,-6 3 975,10 3-969,-8 4 5,1 4 0,-2 1 1,0 2-24,-4 0-10,-2 2 0,-4 1 60,-3 0-100,-6 9 40,-12-1 16,-19 7-5,-29-7-748,-3-8 731,22-14 0,0-1-704,-20 0 508,-2-4-359,18-1 1,-1-1-1735,4-1 0,1 0 2317,0-1 0,3 1 0,-4-3 0,23 2 0</inkml:trace>
  <inkml:trace contextRef="#ctx0" brushRef="#br0" timeOffset="6182">14914 1114 24872,'-7'38'71,"-1"-1"0,1-1 0,2-3-4,5 7-17,0 3-16,-1 2-6,-3 0-4457,-2-1 4440,-2 0 23,-6 13 536,-4-2-542,0-3-22,2-12 11,6-16 5,2-5 1000,2-4-989,2-4 382,2-5-224,0-3 3164,2-2-3153,5-3 174,3-2-70,8-5-16,5-6-34,6-3 221,5-5-335,4 0 20,4-3 42,2 0-215,3 1-3165,1 0 3093,0 4 70,-16 9 1,1 1-369,12-4 292,9 2-9,-24 10-12,-3 2-49,-4 5 130,-3 3-54,-2 6-53,-2 6-73,-3 4-96,-2 6-623,-2 21-58,-4-8-1033,-2 16-3639,-4-15-3999,-2-5 9655,-2-5 0,3-16 0,1-7 0</inkml:trace>
  <inkml:trace contextRef="#ctx0" brushRef="#br0" timeOffset="6924">2931 2706 20392,'0'-7'162,"0"1"-45,0 6-10,0 0-29,62-9-998,-26 7 937,8-3 0,3 2 5,6 5-25,-7 0 1,4 0-18,9 1 0,2 0-954,-18-1 1,-1 1 0,1-1 967,3 0 1,1 0-1,-2 0 6,9 0 0,-1 1-762,4-1 1,1 1 763,3 0 1,1-1 0,-19 0 1,0 0 0,1 0 0,1 0 0,2 0 0,-1 0-514,2 1 0,1-1 0,1 1 525,1-1 0,1 0 0,0 0-1,2 1 1,0 0 0,0-1 7,2 0 1,1 1 0,0-1-1,0 0 0,1 1 1,0-1 5,2 0 0,0 0 0,1 0 9,0 0 0,1 0 1,0 0-10,-15-1 0,1 0 0,0 0 0,0 0 9,0 0 1,1 0 0,0 0 0,0 0 5,0 0 1,1 0-1,0-1 1,1 1 5,-1-1 0,1 0 0,1 1 0,-1-1 1,1 1 1,0-1-1,1 1 1,-1-1-233,2 0 1,0 0-1,0 0 1,1 0 221,0 0 1,0 0-1,0 1 1,1-1 22,1 0 1,0 0 0,0 0 0,1 0-41,0 0 1,0 0 0,1 0 0,-1 0-78,2 0 0,0-1 0,0 1 0,0 0 68,1 0 0,1 0 0,-1 0 0,1 0-14,-1 0 1,-1 0 0,2-1 0,4 1 13,-8 0 0,4 0 0,2 0 0,0 0 0,-2 0 0,-2 0-5,-1 0 0,-3 0 0,-1 0 0,2 0 0,2 0 0,1 0 0,4 1 1,1-1-1,0 0 0,-3 1 1,-2-1-23,-5 1 0,-2-1 0,-1 1 0,-1-1 0,0 1 26,2 0 1,0 0-1,-1 0 1,1 0-1,-1 0 3,1 0 1,0 0 0,-1 0 0,1 0 0,0 1 3,-1-1 0,0 0 1,0 0-1,1 1 0,-1-1-4,0 1 1,-1-1 0,1 0 0,0 1 0,0 0-2,-1-1 1,0 1 0,0-1 0,0 1 0,0 0-1,12-1 0,0 1 1,-1 0-1,0 0-4,0 1 0,-1-1 1,0 0-1,0 0-3,0 0 1,-2 1-1,1-1 1,0 0-4,-2 1 1,0-1-1,0 0 1,-1 1-5,0-1 1,-1 0-1,0 1 1,0-1-5,-2 0 0,0 1 0,0-1 0,-1 0-10,-1 0 1,0 0-1,0 0 1,-1 0-28,-1 0 1,0 1 0,-1-1 0,0 0-98,14 1 1,-1 0 0,0-1-191,-3 1 1,0-1-1,0 1-1042,-3 0 1,-1-1-1,1 1 1369,4-1 0,0 0 0,-6 0 0,-6 0 0,-5 0 0,-2 0 0,1-1 0</inkml:trace>
  <inkml:trace contextRef="#ctx0" brushRef="#br0" timeOffset="7682">16705 1116 20156,'1'-6'977,"-1"1"1870,0 5-2836,5-60 105,-5 44-46,3-44-49,-6 59-81,-2 0-388,-2 3 387,-4 4 11,-14 15 50,2-1 5,-11 11-1880,7-6 1881,1 0-1,-7 8-78,8-2 34,3 0 6,12-7 16,7-9 22,3-3-5,3-2 12,0-1 21,4-2 46,0-3 2065,9-1-1982,-2-2-39,9-4 62,10-7-11,4-8-34,0-1 11,-6-1 11,-15 4 107,-3-6-185,-6 4-22,-2-4 11,-4 7-17,-7-4-45,1 6-39,-7-2 11,3 8-11,-2 1-11,-1 2-12,1 3-10,-2 0-23,0 1-168,-6 6-202,1 7-2448,-6 24-1399,10-7 4301,1 16 0,11-31 0,0 1 0</inkml:trace>
  <inkml:trace contextRef="#ctx0" brushRef="#br0" timeOffset="8016">16630 1745 11836,'-44'22'393,"0"0"1,4-2 0,7-1 2250,16 1-2538,9 2 1,5-1 61,10-2 44,5-8 35,6 0 241,18 0-276,-4-3 1404,12-1-1414,-12-4 870,-1-3-842,-2-1 16,-2-1 3718,4-8-3656,-10 1-6,1-6-27,-10 3-40,-6-4-44,-2-1-46,-3-3 51,-4-12-84,-9-2-78,-1 2-45,-7 3-28,3 14-37,-1 1-73,-3 3-78,0 1-145,-3 3-280,-1 3-3527,-13 3 4180,5 5 0,5-2 0,12 2 1</inkml:trace>
  <inkml:trace contextRef="#ctx0" brushRef="#br0" timeOffset="8732">12767 2963 10114,'-4'-3'4626,"0"0"191,4 3-4274,18 1-39,-2 1-73,18 0-44,-3 0-77,0-2 1,2 1-1798,25-1 1602,-15 0 0,2 0-567,-7 0 0,0 0 519,5-1 1,1-1-26,3 1 0,0-1-1011,4-1 1,1 0 988,2 1 0,0-1-4,2 0 1,0 0 2,-2 0 1,3 1-5,-7-1 0,3 0 0,-3 1-7,5-1 1,0 1 6,1-1 0,5 0 0,-7 1-897,-9-1 0,-2 1 893,11-1 1,-2 0-10,-18 1 1,-2 0 98,29-3-95,-5 0 16,-5 0 0,-4 0 6,-5 0-706,-4 1 706,-5 1-252,-4 0 258,-6 1 1338,-5 0-1360,-6 1 519,-2 0-525,-7 1 2240,0 0-7735,-3 0 93,0 4 5396,0-2 0,-1 2 0,1-3 0</inkml:trace>
  <inkml:trace contextRef="#ctx0" brushRef="#br0" timeOffset="13482">1849 931 20604,'-1'-3'-3903,"0"1"8402,1 2-1182,-13-62-2974,5 35-426,-1-8 1,1 1 25,-1 16-340,2 9-1348,0 2 2459,1 1-45,0 2 2341,0-1-2772,2 3 24,-1-1-27,3 1 183,1 1-893,1 1 74,-1 3 467,0 2-69,-1 5 4,-1 18-40,-5 12 76,0 5-59,-3 4-1678,0-10 2002,1-1-459,-5 18-37,4-15 117,-1 10 14,3-9-86,5-12-179,-1 5 273,4-15-208,0-2 26,3-3-249,0-1 10,1-2-60,1-2 2064,0-3-1981,-1-1 25,1-2 175,-2-2 443,0 0 1190,-2-2-923,2-6-356,-2 0-51,0-9 1,-2 1-28,-1-4-1,-1-3 1,0-4-12,0-2-17,0-2 17,0-3 1,1 0 4,-1-1 1,2 2-6,0 1 17,0 4 34,0-5-40,0 12-10,1-3 21,0 13-44,0 4-34,0 2-95,-1 3 84,2 4 23,-1 3 33,0 7-17,1 3 11,-1 6 12,0 5-6,0 4 28,-2 5-6,0 2 1,-1 3-12,1-1 0,-1-2-11,2-1 0,0-5-6,2-2 6,0-4 0,2-3 6,2-2 0,0-4-23,0-2 11,0-5 1,-1-3 16,0-2 28,0-2 34,-1-2 403,-1-2-168,-1-7-224,2-1-56,-2-8-11,2-2 16,-2-17-16,1 4 5,-1-14-5,1-12-3403,0 12 3397,1-15-11,1-1-19,-1 3 25,1 3-1,-2 14 1,0 21-6,-1 7 0,0 3 17,0 5-34,0 2-146,0 2 113,0 9 39,0 2 3379,1 12-3379,-1 4 17,2 6 53,0 4-48,2 20-5,-2-13-1148,2 13 1142,0-21 17,0-1-17,0-4 5,1-3 6,0-3-5,-1-3-12,0-3 6,-1-2 6,-1-2-12,1-2-5,-2-2 6,0-3-1,0-2-5,-1-1 1153,1-1-3820,-1-2 2678,2-10 0,-1 7 0,1-8 0</inkml:trace>
  <inkml:trace contextRef="#ctx0" brushRef="#br0" timeOffset="32152">6398 4693 12989,'6'-58'1137,"0"0"0,0 3 0,0 4 1265,0-4-1965,0 7-844,-3 21 793,-2 5 1041,0 4-1152,-1 3 2061,0 5-2185,0 3 437,0 2-577,0 3 3152,0 1-3320,-2 4 11,1 1 57,-1 6 78,2 6 11,0 10 11,0 8-23,0-1 1,1 3-1205,-1 7 0,1 1 1118,0 1 0,-1 1-73,1 0 0,1-1-488,0 2 1,0-2 148,0-11 1,0 0-180,2 10 1,-1-2-1894,2 10-1686,0-2 3650,0-1 1,-3-22 0,0-4 0</inkml:trace>
  <inkml:trace contextRef="#ctx0" brushRef="#br0" timeOffset="32585">6434 4016 11360,'-45'-43'483,"-1"1"1,4 2-1,5 12 2171,9 21-2548,-4 5-39,-4 7 201,-7 6-201,-6 10-31,21-6 1,-1 2-295,-2 3 0,-2 1 442,-1 5 1,-1 2 6,-3 4 1,0 1-14,-2 5 0,1 1-3,-2 4 0,0 2-624,1 3 0,0 2 556,14-16 1,0 1-1,1 0-171,1 1 0,1-1 0,1 1 44,-9 18 0,3-1 54,4-2 0,4 0-18,3-3 1,5 0 356,3-3 1,4-1-401,6-3 0,3-1-35,4-2 0,4-3-32,4 0 0,5-3-25,2-2 1,3-2 25,4-1 1,2-2 127,3-3 0,2-2-191,3-2 1,1-2-7,2-3 1,2-2 43,2-3 1,0-1 49,3-3 0,1-1 43,1-1 0,1-3 30,2-1 1,-1-3-26,3-1 0,-1-2 27,0-2 1,3-2 20,-6-3 0,3-2 0,-2-1 5,-12 4 1,-2 0 0,2-1 14,8-4 1,3-2-1,-1-1 157,-5-1 0,0-2 0,-2-1-69,-1 0 0,-1-2 1,-1-1-68,0 1 0,0 0 0,-3-1 23,11-13 1,-7 0-480,-18 12 1,-3-1 450,-2 0 0,-2-1-16,-2-1 0,-3-1 39,-1 0 1,-2-1-60,-2-2 0,-2 0-9,-2-1 1,-1 1-12,-2-2 1,-2 1-4,-3 0 1,-1 0-6,-2 2 0,-2 1-20,-3 1 1,-4 0-49,-11-8 1,-5 2 16,6 11 0,-3 3-19,-10-8 0,-5 5-240,-12 9 0,-1 6 138,10 5 1,0 2-126,4 1 0,-2 1 0,2 3-1706,-7 5 0,1 2 2050,-9 3 1,4 1 0,-5 3 0,2 2 0</inkml:trace>
  <inkml:trace contextRef="#ctx0" brushRef="#br0" timeOffset="34051">7254 4629 8959,'-7'0'3780,"2"0"3781,5 0-6982,-62-9-198,42 6-193,-15-2 1,2-1 203,21 4 639,2-1-601,1 0 289,2 1-582,3 1 787,2 0-1062,0 1 552,10-1 429,-1 0 236,11 1-260,2 0-52,9 1-440,9-1 90,-2-1 1,3 0-744,-6 0 0,0 0 434,16-2 0,1 0-1037,-8 1 1,0-1 966,4 0 1,1 0-8,4 0 1,1 1-991,3-1 0,1 1 992,1-1 0,1 1-14,3 0 0,-1 1-93,1-1 0,0 1-10,-1-1 0,0 2-5,-2-1 1,0 0-6,-2 0 1,0 0 9,-2 0 0,-1 0 4,-4-1 1,2 1-211,-9 0 1,3-1 0,-3 1 223,3-1 1,-1 0 73,11 0 0,-2-1 14,5 1 315,-8-1 265,-10 1-408,-10 1-711,-8 1 675,-9 0 1581,-5 0-1603,-5 0-3297,-2 0-404,0-1 3625,4 0 0,-3 1 1,2-1-1</inkml:trace>
  <inkml:trace contextRef="#ctx0" brushRef="#br0" timeOffset="34443">9312 4285 19736,'-43'-19'661,"0"0"0,4 1 1,5 3-291,8 4 95,1 1 88,-1 1-37,-1 1-19,1 1 967,-2 0-1343,2 1 291,1 0-31,1 0-12,1 2 558,4 0-646,2 2 308,5-2-428,3 3 795,4 0-930,3 0 211,1 1 8,6-1 84,1 1-9,9 2-188,2 1 29,8 4-146,6 3-15,7 2-157,3 3-205,3 2-515,-11-2 1,0 0 423,15 9 257,-17-8 0,-2 1-155,6 8 25,-5 1 31,-6 1-64,-3 1-47,-6 0-93,-4 0 55,-5-1 114,-4-2 130,-4-1 191,-4-1 148,-4-1 243,-5 0 171,-3 0-250,-1-2 438,-3 2-173,1-2-196,0 1-636,3-1-789,3 0-2487,4-2-5546,5-1 8478,3-4 1,2-7 0,1-2 0</inkml:trace>
  <inkml:trace contextRef="#ctx0" brushRef="#br0" timeOffset="35377">10475 4342 27123,'3'4'-3394,"-2"1"2287,-1 0 1024,0 2 64,0-1 40,0 0 69,0 0 82,0 0-487,-3 0 1092,-1 0 141,-3 0-59,-2 0 84,-3-1 90,-2-1-75,0-2-81,-2-1-125,2-1-210,-1-3-311,2-1-49,-3-11-673,5 2-241,-1-7-44,7 2 101,2-1 86,2-2 106,1-1 171,3 0 152,2 1 385,12-5 298,-2 8 200,9-3-3354,-4 10 3481,2 2-38,3 3-154,3 3-151,3 2-158,2 4-1312,4 3 862,-1 6-2153,0 2 1731,-2 5-126,-4 2 1948,-4 4-1963,-7 3-103,-8 22 177,-13-7 199,-12 18-261,-14-12 764,-10 0 40,15-24 1,-3 1 92,-14 10 1,-2-1-507,9-9 1,-1-1 668,-10 7 0,1-1 21,14-12 0,2-3 2122,-24 14-1956,4-7-803,6-4 541,5-7-115,4-2-63,4-6-257,6-2 575,1-8-879,9-1-166,2-7-332,7-2-12,4-3 271,4 0-136,5-2 305,6 2 73,6 1 298,5 2 171,6 3 305,21 2-1631,-8 6 1487,17 2-135,-17 7-755,1 2 546,2 5-134,-1 2-91,1 1-95,-1 2-26,-1 1-42,-2 0-54,-1 0-62,-1 0-161,1-2 257,-14-6 0,1-1-1637,16 4-1537,14-1 3713,-17-6 1,-21-2-1,-1-2 1</inkml:trace>
  <inkml:trace contextRef="#ctx0" brushRef="#br0" timeOffset="35792">11458 4091 12633,'-28'-34'326,"0"0"1,0 0-1,-13-13 1,0 7-150,12 17 0,-1 5 78,-3 0 1,-1 2-11,-2 1 0,-2 1-5,-2 1 0,-2 2-1002,-1 1 0,-2 0 1047,-2 2 0,-1 2-67,0 0 1,-3 2-85,2 2 0,-3 0 0,1 2 272,-7 1 1,0 2-173,7 0 0,-1 0 1,2 3 70,-2 3 1,2 2 50,0 2 0,0 3-324,5 2 0,-3 3 0,4 1 315,-8 5 1,2 3-144,7-4 1,-1 4 0,4-1-113,-2 9 0,4 1-164,0 3 0,3 2 43,2 2 0,3 3-39,3 0 0,3 1-91,3 1 1,4 1 135,3-2 1,4 1-234,2-1 1,5 0-17,4-2 1,4-1 2,3-1 0,5-2-5,4-1 1,4-2 43,4-1 1,3-3 223,4 0 1,3-3-69,3-2 1,2-1 65,4-2 0,1-2-28,3-2 0,1-3 58,2 0 1,2-3 60,2-3 0,2-1 62,0-3 1,4-1-35,-2-5 1,5-2 0,-3 0-43,-12-1 1,-2-1 0,3 0-46,-3-2 1,3 0 0,-1 0 0,-2-2-33,0 0 1,-3 0-1,0-2 63,0 0 1,0-1 0,3-1-106,-1-2 0,4-1 0,-1-2 1,-2 1 124,3-1 0,-2 0 0,1-1-59,-3 0 0,1-1 1,1 0-1,-2-2 26,13-8 0,-2-1 1,-3 0-107,-12 4 1,-2 1 0,1-2 68,9-6 1,1-1 0,-4-1-17,-2-3 0,-4-1 297,-2-1 1,-1-2-292,-8 2 0,0-2 0,-3-2-16,-4-2 0,-1-1 1,-2 0 3,0 0 1,-1 0-1,-3 1 146,0-19 0,-7 3-222,-9 17 1,-4 2-24,-2 1 0,-4 0-29,-3 2 1,-5 2 14,-2 1 0,-5 1 253,-20-7 1,-6 3-220,9 8 1,-2 2 84,4 4 0,-4 1 1,2 2-74,-10 2 0,1 2-9,-4 1 0,-1 2-445,-2 2 0,-1 1 359,-2 1 0,0 2-240,0 2 0,-1 0-627,0 2 1,1 1-3380,6 0 0,2 2 4502,5-1 0,6 1 0,-5 1 0,21-2 0</inkml:trace>
  <inkml:trace contextRef="#ctx0" brushRef="#br0" timeOffset="36883">12305 4543 5828,'-55'-4'1126,"-1"1"0,6 0 0,6 1 831,9 2-449,3 0 712,3 0-1298,2 0 859,4 0-541,0 0 1592,9 0-2244,2 0 1279,10 0-1839,1 0 619,6 0-468,4 0 79,11-1-26,11 0-1516,14-2 1435,16-2-93,-23 1 1,1 1-4,7-1 0,1-1-10,4 1 1,2-1-813,3 0 1,0 1 804,2-1 0,1 1-7,-1-1 1,0 0-4,0 1 1,-2-1-4,-1 0 0,0 1-7,-4-1 0,0 0-4,-3 1 1,-1-1 7,-4 1 1,-1-1 1,-4 1 1,0 0 2,-5 0 1,-1 0 414,26-4-11,-10 1 238,-7 0 145,-8 2-21,-7 1-14,-8 0 27,-7 3-41,-3-1-269,-6 2-106,-1-1-924,-1 4 432,0 0-3953,0 5 3805,-2 3 1,2-5 0,0 1-1</inkml:trace>
  <inkml:trace contextRef="#ctx0" brushRef="#br0" timeOffset="37691">14123 4272 27695,'0'-4'-3100,"0"1"9191,0 3-4010,-18-66-3172,12 44 41,-4-15 1,2 2 210,7 24 655,1 0-1486,1 1 2012,5-2 488,4 0-1164,6-1 2528,22-9 341,-4 5-2219,20-6-316,-11 7 0,1 4 0,16-2 0,-16 7 0,7 0 0,-13 16 0,-18 0 0,1 11 0,-18-1 0,-5 5-596,-4 2-1700,-5 3 556,-4 3 655,-5 1 653,-1 2-1342,-3-1 2475,1-1 282,0-1-225,-1-2-128,1-4-297,1-3 138,0-2-40,2-4 66,0-3 229,2-3-88,1-1 1117,2-4-1755,2-2 0,1-2 0,-1-2 0,6-3 0,-1-2 0,5-3 0,2-2 0,0-3-527,4 0-706,3-2 410,4 0 525,5 0 746,14-4 494,-3 6 525,10-1-1443,-7 6-24,13 3 0,-8 2 0,11 5 0,-13 2 0,0 4 0,0 2 0,9 11 0,-13-5 0,7 8-171,-17-6-1038,-2 0-13,-6 1-74,-4 0 39,-3-1 241,-6 1 612,-4-1 368,-8-1 486,-6 0 459,-7-1 319,-8 1-875,-7-3 1377,-7 1-251,-5-4-1017,-3 0-462,-2-4 0,1-1 0,1-3 0,4-1 0,5-1-615,6-3-3259,1-6-2223,19-1 5941,2-10 1,18 11-1,3-2 1</inkml:trace>
  <inkml:trace contextRef="#ctx0" brushRef="#br0" timeOffset="38093">14664 3713 11759,'-7'-6'410,"1"1"1631,6 5 467,-77-32-1509,37 20-692,-12-7 1,-1 2 540,2 11 138,-4 3 176,-3 2 230,-2 4-654,28 0 0,0 1-433,-1 1 1,-1 2 259,0 1 0,0 1 175,-1 2 1,0 2-228,-1 0 1,0 3-199,1 1 0,0 2-110,0 2 1,1 2-106,1 2 1,1 2-127,1 3 0,2 0-122,2 3 0,1 1-116,3 1 1,2 2-109,2-1 0,3 3-128,2 16 1,5 2-77,3-14 0,3 0-18,4 13 1,4-1-47,4-18 0,4-3-45,3 0 0,4-2 144,1 0 1,3-3 139,3 0 0,2-2 145,3-1 1,2-1 173,3-2 1,1-1 139,4-1 0,1-2 134,3 0 1,1-3 142,2 0 0,2-2-556,2-2 1,1-2 657,2 0 1,2-3-302,1-1 1,1-1 203,2-2 0,2-1-382,-21 0 1,0-2 0,1 1 223,0-2 1,1-1 0,0 1-166,-1-1 0,1-1 0,0 0 142,-2-1 0,1-1 0,0-1 68,19-3 1,-1-2-5,-5 0 1,1-3-4,-12-1 1,2-2 0,-4-1-16,4-2 0,-3-3-56,10-7 1,-4-2-95,-23 8 0,-4-4-141,3-15 0,-4-3-193,-7 10 1,-2-2-88,1-13 1,-3-1 283,-8 12 0,-2 1-428,0-2 1,-2 1 349,-3-1 1,-2 0-407,0 1 0,-4 0-10,-12-15 0,-5 2 258,5 13 0,-3 1 50,-9-9 0,-6 2 193,7 18 1,-5 3 0,2 2 93,-9-5 0,-1 3 52,5 3 0,-4 0 1,2 3 84,-6 0 1,0 3 33,-2 2 1,0 1 15,-1 1 1,0 3-132,0 2 0,-1 2-421,2 0 0,-1 3 487,-7 4 0,4 0 1,-4 0-1,3 4 1</inkml:trace>
  <inkml:trace contextRef="#ctx0" brushRef="#br0" timeOffset="39541">13163 4184 22387,'-41'-33'87,"0"1"1,3 1 0,7 8-81,13 17 518,2 0-90,1 2 880,2 2-992,2 0 253,2 1-455,4 0 401,2 1-391,1 0 590,2 2-615,2 1-469,2 5-107,4 3 105,3 2-45,5 3 85,4 1-30,5 1 36,5 1 139,3-1 118,4 1 425,-1 1-120,1 1-13,-2 0 61,-4 0-73,-3 1-92,-4 0-117,-4 1-125,-4 2-124,-4 0-82,-5 2 110,-3 1-47,-4-1 141,-6 0 185,-4-1 189,-6 0 227,-5-1 214,-2-1 114,-4-1-38,1 1-443,0-1-106,1 1-219,3 0-213,2-1-376,5 1-784,5 0-3313,5 0 3686,7 2 0,-1-12 0,3-1 0</inkml:trace>
  <inkml:trace contextRef="#ctx0" brushRef="#br0" timeOffset="40508">10632 5658 18132,'0'-7'1329,"0"1"-730,0 6 1434,0 0-450,15-64-1563,-8 40 356,2-13 0,1 2 289,-4 20 19,-1 2 300,-2 3-108,0 1-620,-2 3-159,0 1 126,-1 3 147,0 1-826,0 7-186,0 2 39,0 10 46,0 4 43,-1 6-954,-1 7 1145,-1 9 361,-3 7 11,-2 8 31,3-27 0,0 0 0,-1 3 0,1 1 1,-2 0 0,1 1-3,0 0 1,0 0 1,0 1 0,0-1-14,0-1 0,1 0-20,0-2 1,0 0-10,1-2 1,-1 0 23,-1 26-15,2-3-26,2-4-20,1-1-34,1-3-25,2-2-12,2-4-24,2-2-18,1-3-62,-1-4-184,0-3-90,-1-4-372,0-3-716,-1-4-2203,-1-3 3731,-1-3 0,0-5 0,-1-3 0</inkml:trace>
  <inkml:trace contextRef="#ctx0" brushRef="#br0" timeOffset="41043">10041 6846 23196,'-4'-44'715,"-1"-1"1,1 5-1,1 6-586,1 17-11,1 3 38,-2 4-66,1 3-77,0 3-148,1 2-499,-1 2 550,2 4 56,-2 4 179,0 24-77,0-2-1622,1 18 1648,0-8 83,1 1-184,3 1-31,2-2-48,7-2-41,4-3 17,6-4 25,4-5 80,6-4 76,4-4 56,5-6-2163,5-4 2303,3-4 64,3-3 815,1-6-739,1-2-35,1-7-1503,-1-3 1439,-2-5-30,-1-2-26,-2-1 7,-2-2-45,-3 0-23,-3 0-46,-4 1-52,-3 1-89,-6 1 10,-3 1-42,-5 3-44,-4 2-13,-2 3-4,-4 3 15,-2 3 1912,-3 4-1978,-1 1 346,-3 2-1224,0 2 2537,-3 3-2530,-1 4-551,-3 6-1977,-2 3 3481,-4 9 1,5-12 0,-1 1-1</inkml:trace>
  <inkml:trace contextRef="#ctx0" brushRef="#br0" timeOffset="41633">10474 8098 10944,'-6'-3'1464,"1"0"-808,5 3 217,0 0-4219,6-60 4341,-4 31-428,2-10 1,-1 0 1337,0 6-795,0-3-119,0-3-164,-1-1-128,0-1-74,1 0-32,0 2-62,-1 1-45,1 4 387,0-3-471,-2 14-77,0-1-84,-1 16-116,0 3-100,0 4-231,0 0 3426,-3 6-3275,0 2 62,-3 10-3217,-2 7 3231,-2 7-19,-1 8-31,-1 6 34,-1 4 20,1 3-1384,0 1 1339,4 1 7,4-19 1,1 1 5,0 16-13,5 10 1,4-27-22,5-3 1,4-5-4,1-3 13,2-4 9,0-5-8,2-4 46,1-3 2761,11-5-2710,-8-5-11,9-4-2655,-9-7 2671,-1-3-350,0-4 373,-2-1-517,-1-4 528,-2 0-203,-1-1 197,-2 0 1,-1 2 22,-3 1 12,-1 2 5,-3 5 2297,-1 0-2364,-2 7-23,-3 3 2157,0 4-2414,-1 2 1060,0 3-948,0 2 50,0 6 57,0 5-12,0 4-6,0 19 6,2-8-594,2 12 555,3-11-56,3 1-84,1-1-112,4 3-3156,2-2 2920,3-1-89,3-1-44,1-4-880,13 3-1441,-9-9 1744,9-2-3688,0-13 4925,-6-10 0,-5 3 0,-11-5 0</inkml:trace>
  <inkml:trace contextRef="#ctx0" brushRef="#br0" timeOffset="42011">11452 7432 7634,'-30'-50'525,"0"0"0,1 1 1,1 2-1,1 3 1,1 8-28,-18-4 45,-2 5 18,-4 7 44,-1 7 16,-6 9-27,-3 6-309,28 8 1,-2 3 227,-20 8 0,-2 3-287,11 0 1,-1 1-998,4 0 0,-3 1 0,3 1 936,-8 6 0,1 1-39,-2 4 0,-1 3-269,16-10 0,1 2 0,0 0 191,-1 3 1,1 1 0,-1 1-101,0 1 1,1 2-1,0 0 72,0 2 1,0 1 0,1 1-230,0 1 1,1 0 0,1 2 208,2-1 0,-1 1 0,3 0-8,1 0 1,1 0-1,1 1-2,3-2 1,1 0 0,2 0 115,-4 17 1,4 0-130,5-3 1,5-1 10,5-4 1,5-1 3,5-5 0,8 0 8,16 7 0,8-4-3,-5-12 0,4-4 6,-3-4 1,3-1 0,-1-4-1,10-3 0,-1-3 347,3-1 0,2-3-345,0-1 1,2-3-12,-1-1 1,2-2 6,-3-2 1,3-1 0,-2-1 77,8-2 1,1-2-65,-9 0 0,2 0 0,-3-3 24,5-3 1,-2-3 21,0-1 1,0-3 13,-1-1 1,2-3-74,-5-1 1,3-3-1,-2 0 67,-12 5 0,-1 0 0,1-1-4,10-7 1,2-3 0,-4 2 422,1-4 1,-2-3-391,-7 2 1,1-4 0,-3 1-268,4-6 0,-2-1 198,-7 6 1,1-3 0,-5 3 9,-2-6 1,-5 1-10,-1-1 1,-2-1-68,-3 1 0,-3-1 71,-3 1 0,-1 1-4,-3 1 1,-3 1 602,-4 3 1,-2 1-620,-2 2 0,-4 2-11,-2 3 0,-6 1-14,-15-4 0,-5 4-9,6 8 0,-2 3-246,-15-2 1,-3 4 203,8 10 1,1 3-57,-5 1 1,0 2-93,-3 2 0,0 3-295,0 1 1,-2 2 504,1 4 0,-4 3 0,6-2 0,14-3 0,2 0 0,-15 5 0,-1 1 0</inkml:trace>
  <inkml:trace contextRef="#ctx0" brushRef="#br0" timeOffset="43248">14417 4990 13015,'36'-20'524,"0"0"1,-3 2 0,-9 5 136,-20 12 511,-2 1-80,-1 0-792,-7 5-172,-1 0 102,-8 7-101,-3 1 140,-17 13-50,-12 9-130,-2 2-615,23-17 0,1-1 621,-13 10 239,-1 1-1,1 2 3,0-1-730,0 2 730,0 0-2661,-2 2 2694,-1 0 7,-4 0-1709,-3 2 1481,-2-1-111,23-17 0,-1 0 40,1 0 0,-1 0 0,-2 1 0,1 0 3,0 0 1,-1 0-21,0 1 1,0-1-7,-1 1 1,1-1-5,0 1 1,0 0-12,0 1 0,1-1-7,0 1 0,1 0-530,0 0 0,1 0 504,1 1 1,-1-1 2,2 0 1,0 1 314,0-1 0,0 1-318,1 0 1,-1 0 5,1-1 0,0 1-3,0 1 0,1 0 4,-1 0 1,0-1 2,0 1 0,0-1-96,-1 0 0,-1-1-7,1 0 1,-1 0 4,0 1 0,-1-2 348,1 0 1,1 0-358,-1 0 0,0 0-83,-22 16-4,3 0-18,5-5 218,5-3-5,5-2 5,3-3 725,5 0-713,1-2 10,2 0 7,1 0-1,-1-1 6,1 0-442,-2 0 512,-1-1 549,0 1-542,-1 0-15,0 0 6,-1 0 5,-2 1 2,1 1 71,-1 1-125,-14 12 1690,9-8-1731,-9 8-7,12-13 1921,1 0-1914,0-2-6,2-1 1,2-1 1,0-1-88,1-2 4,1 1 168,1-2-164,2 0 11,2-3 17,0 2-35,6-6 961,-1 0-889,7-5 415,2-2-1092,0 0 150,5-5-219,0 2-335,5-7-599,0 3-992,2-4-1327,2 1-2723,-1-1 6705,-1 3 0,-4 2 0,-4 3 0</inkml:trace>
  <inkml:trace contextRef="#ctx0" brushRef="#br0" timeOffset="43609">12006 6801 10513,'5'-43'853,"1"-1"1,-1 4-1,-1 10 2289,-4 20-2620,1 4-119,-1 1-118,0 4 1415,-1 0-1722,-1 2 882,0 3-838,-4 5 3454,0 5-3409,-4 5-11,-3 6-5,-3 4-1,-2 4-5,-2 1-2096,-1 3 2113,-2 2-6,-2 3-619,1-1 625,-2 1-1,1-2-21,1 0 4,2-5-16,4-3-2483,3-3 2449,5-3-1653,4-2 1681,4-2 857,1-2-823,3-1 323,3-2-345,3-3 2262,1 0-2256,1-4 3391,2 0-3370,0-2 7,2-2-12,1-2 0,3-2-6,2-1-5,4-4-23,5-1-260,5-5 238,4-3-974,7-2 879,3-2-157,4-1-308,2-2-2854,-15 6 0,0 0 2814,-6 2 1,-1 0 0,22-7 0,-26 9 0</inkml:trace>
  <inkml:trace contextRef="#ctx0" brushRef="#br0" timeOffset="57619">2949 10401 14067,'-1'-6'3419,"0"1"-655,1 5-1910,-13-64-1111,10 42 477,-4-15 0,1 3 138,5 23-3761,-1 1 3681,1 4 973,-1 0-1000,1 3-181,0 2-20,0 0 230,0 4 33,-1 2-55,0 6 21,0 4 12,-1 8-13,-2 5-12,-1 7-31,-2 5-46,1 2-269,-1 2 2463,1 0-2384,1-3 4,0-3 3,2-1-22,1-5-6,0-3-3089,0-2 3089,0-3-339,-1-3 390,1-4 34,-1-3 114,1-3 105,0-4 140,1-3 526,1-3-234,0-1 2663,-1-4-3544,-2-2-110,-2-7 17,-1-4-11,-2-5 20,-1-21 155,3 5-1,1-18-1,5 10 181,5-4 224,2-1 129,5 1 75,1 2 10,3 4 7,0 3 17,2 5 16,6-8-232,-6 16-160,5-3-163,-9 17-6,0 5-30,0 2-115,1 3-3267,2 3 3055,1 4 133,3 5 21,14 18 62,-5 1-339,11 15-58,-10-4 50,0 4-498,0 5 665,-2 1 128,-2 3-36,-2-3 197,-3-1 67,-3-6 57,-3-6 17,-2-6 2953,-4-5-3001,1 0-8,-5-12-19,1 1-10,-4-11-44,0-1 399,0-2 71,0-2-47,1-5-75,1-6 833,6-19-876,-3 2 10,6-18 49,-6 6-388,1-6-66,-2-4-677,-1-3 742,-3 15 0,1 0-3095,0-21 3104,-2 23 1,1 0-153,0-22-484,-1 19 473,0-2 177,-1 21-192,-1 10 361,0 4-528,-1 7 2932,1 1-2938,0 2 861,-1 2-801,2 5-75,-1 4-188,1 7-126,3 4-109,2 5-72,5 4-417,2 3-874,3 3-3924,2 3 6089,4 8 1,-10-23 0,0-1-1</inkml:trace>
  <inkml:trace contextRef="#ctx0" brushRef="#br0" timeOffset="57986">3970 10407 25302,'-4'-39'569,"1"-1"0,-3-22-643,3 60-95,1 2 178,-2 3 150,2 2-106,-4 5-3372,0 5 3356,-3 5-1074,0 3 1113,-1 4-37,3 14-89,3-9-263,3 8 162,5-16 2736,4-2-2784,6-3-50,2-2 1693,14 1-1591,-5-7 67,10 0-3282,-10-8 3392,0-1 66,-2-4 198,0-1-37,-3-4 36,0-2-226,-3-2 333,-2-2 465,3-11-110,-5-7-150,-3-12-261,-5 7 2900,-6 0-3083,-3 13 105,-3 0-415,-5 4-477,-2 0 56,-4 4 199,-2 2 120,-3 2 107,-3 1 2,-15 2 164,10 4-23,-9 1 2,14 4-210,4 2-820,3 2-2942,3 3-5860,5 2 9356,4-3 0,3-2 0,2-3 0</inkml:trace>
  <inkml:trace contextRef="#ctx0" brushRef="#br0" timeOffset="64051">4852 10559 17873,'27'-43'1223,"0"0"0,-1 4 1,-8 6-999,-15 13-195,-1 1 1630,-3-6-1608,-2 6 36,-1-4 9,-2 9-174,1 0 183,-1 3-246,-1 2 303,0 3-209,0 0 724,-1 3-633,-1 0 39,-1 3 89,-2-1-34,-13 9 234,2 1-662,-10 10 744,5 1 13,-1 5-145,2 2-67,1 2-151,5 0-61,4 0-184,6-3-46,3-4-57,5-1-68,2-5-32,4-1-42,2-3-55,1-2-46,2-3 95,1-1 180,-1-3 857,2-2-513,1-2 132,2-5 147,5-4 116,3-6 137,4-5 58,11-18-197,-7 7-739,6-13 851,-13 11-383,-4-2-159,-3-3-340,-3-1-85,-2-2-23,-2-2-3045,-2 1 2767,-1 0 119,0-13-423,-2 16 696,1-7 273,-2 22 11,-1 3 29,0 6 602,-1 4-604,0 4 3018,0 3-3088,0 3 204,0 2-441,-2 5 163,1 3 35,-1 9 83,2 7-52,0 8-121,0 9-358,0 6 352,1 6-385,-1-13 1,2 3 400,-1-11 1,1 2-760,0 10 1,1-1 620,4 16 120,1-3 29,2-5-12,3-5-355,1-7-106,3-5-551,1-5-1024,3-5-2338,3-4 4460,6-2 0,-14-9 0,0-2 0</inkml:trace>
  <inkml:trace contextRef="#ctx0" brushRef="#br0" timeOffset="64468">5497 10228 21371,'-21'39'72,"0"-1"0,1-2 0,6-6-84,13-10-216,1-2 496,3-1-450,3-2-2,5-1 167,0-2-131,3-3 52,0-1 143,0-4 352,1-2 26,0-1 357,1-3-159,0-2 98,1-4-3,-1-4 2,1-2-30,-2-2-99,-1-2-97,-2-1-111,-4-1-171,-2-2-129,-2 0-113,-3-2-88,-2 1-24,-3 0-17,-2 2-25,-2 1-21,-2 4 11,-2 1 36,0 2 78,0 3 41,0 3 64,2 1-1,0 2 37,3 2 10,2 2-106,1 0 43,1 3 31,0 3-27,0 7-62,-2 6-61,1 7-131,2 5-86,1 5-1170,6 4 988,5 1-274,6 3-366,7 0-682,5 1-2590,4-2-5409,-1-5 9309,-3-6 1,-13-16 0,-7-7-1</inkml:trace>
  <inkml:trace contextRef="#ctx0" brushRef="#br0" timeOffset="65559">5577 10368 16394,'-4'0'2579,"0"1"-792,4-1-2072,-1 3 9,1-1 50,-1 5 293,2-3-7,2 4 75,1 2-48,2 2 148,6 8 300,13 4-310,-5-4 29,7-3-32,-13-13 272,-1-2 139,-2-1 66,0-2 9,-2-1 16,1-4-31,0-3 126,6-11-316,-5 3-162,3-7-66,-6 6-3339,-4-11 3126,-1 5-789,-2-8 543,-4 8-2095,0-1 2099,-5 0-1180,0 1 1168,0 2 14,-1 1 88,0 3 289,1 4-297,2 1 1683,-1 4-1654,2 2 1946,1 3-1916,1 2 3352,0 2-3332,0 0 70,0 1 74,-1 3 66,-3 4 16,-4 7-2,-5 8-3412,-5 6 3351,-3 7-75,-1 1-72,0 3-31,3-2-18,0 17-891,10-15 883,2 10-31,8-20-197,5-1 157,3-3 44,5-1-52,4-2-926,3-1 887,3-1-1119,5-2 1133,5-1-74,7-1-175,6-4-825,-6-5 1,2-3-1280,-8-1 1,0-2 2600,18 1 1,-4 0-1,-8-3 1,-2 0-1</inkml:trace>
  <inkml:trace contextRef="#ctx0" brushRef="#br0" timeOffset="68976">6337 9939 17649,'1'-8'3077,"-1"2"-2180,0 6 608,0 0-958,9-59-1010,-7 42 730,6-45-26,-8 60-1548,0 0 868,-1 6 171,1 3 1,0 18-84,0 1-792,0 15-87,0-2-1862,-1 4 2452,1 9 0,-1-24 0,1-2 0</inkml:trace>
  <inkml:trace contextRef="#ctx0" brushRef="#br0" timeOffset="69331">6959 10221 21004,'0'-7'1724,"0"1"-1163,0 6 1046,0 0-2208,-10-61 615,6 44-21,-2-16 1,-1 4 10,2 26-37,0 2-126,1 0-67,1 1-174,2 0 212,-1 2 66,0 2 83,0 3 518,-1 4-507,0 4 6,1 5 79,0 2 3,2 2 146,3 0-47,1 2-23,6 0-46,1 1-14,3-1-43,1 0-118,2-1-7,1 0-595,1-1 483,2-1 24,1 0 9,1-1-29,1-1-39,0-1-55,-2-1-106,-2-1-175,-3-2-163,-4 0-405,-5-2-810,-4 0-965,-5 1-708,-5-2-4737,-4 0 8412,-2-4 1,5-3 0,3-4-1</inkml:trace>
  <inkml:trace contextRef="#ctx0" brushRef="#br0" timeOffset="69515">6864 10426 19018,'0'-48'1173,"-1"1"1,0 3 0,2 9-384,2 21-23,1 3-261,-2 4-169,0 3-136,-2 2-310,1 2 90,-2 6 3,0 1 45,0 9-3388,-1 3 3365,-1 6-527,-3 25 465,-1-6-45,-4 18-183,1-15-115,-1 2-655,0 2-2750,-1 0 3807,2 8 1,4-29 0,1 1 0</inkml:trace>
  <inkml:trace contextRef="#ctx0" brushRef="#br0" timeOffset="70790">9146 10537 8996,'-16'-46'623,"1"-1"1,1 3 0,1 4 407,0 5-370,-1-4 821,0-3-827,1-4-395,2-2 345,0-2-6,3 2 79,4 16 0,1 0-219,-2-10 951,1-8-1073,3 26 564,0 6-733,1 5 2314,-1 6-2498,1 3 2509,-1 2-2824,0 2 535,1 8-260,-1 1 67,3 12-16,1 5-1,1 9-2079,1 8 2085,-1 6 11,-3 6-17,0 3 9,-1-26 0,-1 0-6,0 0 0,-1 1-3,0 2 1,-1-1-1,1-1 1,-1 2-1,0 10 1,1-1-2708,-1 18 2716,2-26 0,0-1-14,3 0-6,1-7 22,3-5-5,-2-7 0,0-4 1406,0-5-1400,-2-3 3442,0-2-3146,-2-2-61,2-1-73,0-3-39,1-5-79,1-7-61,3-6 22,2-6 1,1-4-18,5-2 12,0 0-18,3 1 7,0 3-12,-1 4 0,0 5 0,-1 4-22,-1 4-11,0 4-17,1 2-17,0 4-23,2 1-22,0 3-27,2 4-57,2 3-3409,1 6 3330,3 4-2329,0 2 2201,3 4-903,0 1 662,3 1-641,0-1 417,4 0-5,1-2-1,3-1 104,-10-8 0,1-1 165,17 5 387,-16-7 0,-1-1-96,11-1 1676,-1-4-1541,13-5 213,-14-5 123,9-4 157,-19-5 1127,-4-1-886,-4-3 100,-4-1 13,-4-2 26,-3-3-1333,-5 0 1289,-1-1 2762,-3-9-2884,-1 9-52,-4-5-45,0 13-83,-5 4-79,-1 3-129,-3 4-56,-2 2-56,-4 2 0,-5 3 6,-3 5-6,-22 15-27,12-1-43,-14 11 15,19-7-24,4 1-21,7-2-23,5-1-6,5-1 17,6-1 6,2 0 6,6-2-7,9 6 63,1-8-6,8 2 16,-4-10 23,2-3 11,0-3 29,2-2 3387,10-10-3348,-8 0 44,6-10-3327,-11 2 3333,-3-3 260,1-16-260,-7 5 22,-1-12-705,-7 11 744,-2 0-2034,0 4 2034,-1 4 1737,-1 4-1741,0 5 200,-2 2-212,1 7-74,-1 2 657,2 4-746,1 1 2985,0 0-3153,0 1 476,0 3-420,0 4 79,0 12-17,0 12 22,0 3-6,4 2-61,9 3-157,10-2 56,2 0-56,6-7-83,-5-13-85,3-2-90,1-2-555,2-4 454,1-3-11,-1-3 46,0-3 100,-2-4-3047,-2-2 3406,-2-6-654,-3 0 894,-3-4-1590,-4 0 1776,-3-3 49,-2-2 23,-2-3 12,-1-1 1989,-2-3-1956,0 1 28,0-1-1445,-1 2 1411,0 3 1777,-2 2-1810,0 5 218,-2 1-442,0 6-118,0 2-230,0 5 3110,-1 1-3143,1 3 44,0 2 73,0 6 107,2 3-6,2 5 679,9 15-701,0-7 6,6 10 5,-2-13-12,2-2 24,2-2-24,2-1 7,0-3 10,2-2 7,-2-3-12,0-3 61,4-2-10,-8-3 33,1-2 11,-9-4-5,-2-2-6,0-5-22,-2-3 44,1-13-84,-3 3 6,-1-11-16,-3-4-12,-1 9-28,0-7-308,0 9-3600,0 9 2956,0-1-719,3 10-839,2 2-6396,3 1 8934,0 3 0,-4 1 0,-1 2 0</inkml:trace>
  <inkml:trace contextRef="#ctx0" brushRef="#br0" timeOffset="71115">11292 10483 20565,'0'4'2258,"-1"-1"-2438,1-3 416,22 13-63,9-16-89,11 10-686,0-21 708,-15 2 18,-2-1 27,-5-1 28,-3-1-3053,-4-2 3065,-5-1 15,-2-11-49,-4 7-23,-4-6-5,-2 11-39,-5 2-17,-3 3 324,-1 3-336,-4 3 1,-3 3-1,-2 2 12,-2 0-11,0 3 6,1 1-12,2 4-23,3 0 108,2 2-141,4 1-11,2 3-6,1 1 1,3 2-2359,1 14 2240,2-5-128,4 11-269,4-9-4236,15 13 4768,3-5 0,-3-6 0,-5-13 0</inkml:trace>
  <inkml:trace contextRef="#ctx0" brushRef="#br0" timeOffset="72044">13579 10734 18061,'7'-54'683,"-1"0"1,1 3 0,-3 4-264,-1-9-40,-2 3-1577,-3 6 1522,-2 8-62,-3 7 1055,-3 9-1218,-4 6-55,-2 6 631,-5 5-631,-22 7-23,3 7-716,-16 9 705,10 8-5,0 6-1,0 4 6,3 5-16,3 0-23,4 3-17,6-1-39,5-1 782,7 0-743,7-3-6,6-2 12,7-2 11,7-4-5,8-3 5,6-3 11,6-5-138,5-6 172,5-5 5,2-4 23,5-8-17,-11-5 0,1-3-6,20-11-867,-18 5 0,-1-3 879,15-15-12,-27 17 1,0-2 5,-1 0 0,-1-2-12,-1-1 1,-1 0 279,-2-1 0,-1-3-240,3-14 0,-2-3-26,-6 10 1,-1 0-85,2-14 1,-3 1 81,-4 11 0,-2 2-623,-1-1 0,0-1 626,0 1 0,-2 1 11,1 0 0,-1 2-169,1-30 285,-2 7 54,0 10 427,-1 10-376,-2 9-33,0 9 544,-1 7-696,-1 6 1481,1 3-1659,1 1 2558,-2 3-2537,0 4 29,-2 6 55,-3 10-16,-4 8-873,-1 9 862,-1 7 11,1 7-1,3 5-10,3 3 22,5-28 0,2-1 0,0 2 0,0-1-616,3 1 1,1 0 606,1-1 1,1 0-6,2 0 0,2-1-42,12 28-5,5-5 16,3-6-5,5-4-1,2-6-5,4-5 17,0-5 5,1-6 6,-2-4-559,-4-7 604,-3-5-333,-5-4 361,-3-7 716,-2-3-716,-3-7 5,-1-5 1054,0-4-1026,-3-4 681,-2-3-686,-1-4-17,-3-3 11,-2 0 166,0 0-104,-3 2 61,0 4 29,-1 7 234,-1 1-296,-1 13-78,-1 1-46,0 9-59,0 0-69,-2 4 33,1 2 40,-2 7 343,3 4-321,0 5-39,1 5-51,3 2-50,4 2-90,4 2-327,6 1 25,3 1-1266,17 15 375,-7-13-1746,11 10-1003,-16-19 4172,0 1 0,-13-15 0,-2-2 0</inkml:trace>
  <inkml:trace contextRef="#ctx0" brushRef="#br0" timeOffset="72241">14401 10134 21881,'-7'-8'1378,"2"3"-1170,5 5-8280,0 0 6056,21-8-230,2 14-73,23-4 241,-4 15-3170,-2 0 5248,-7-3 0,-15-7 0,-8-3 0</inkml:trace>
  <inkml:trace contextRef="#ctx0" brushRef="#br0" timeOffset="72560">14693 10360 25534,'33'-21'-163,"0"9"101,-4 26-2208,3 4 2186,0 4 0,-1 4-28,-3 3-28,-2 1-39,-4 1-17,-4 1 5,-5-1 35,-5 1 55,-4-2 660,-5-2-559,-5-3 39,-3-4 45,-4-5 421,-1-4-331,-2-6 50,1-2 34,0-3 10,1-4-10,2-3-11,2-4-40,1-4-33,2-2-45,3-3-45,1-3-56,2-1-28,3-2-28,3-1-45,4 1-56,7-1-84,5 0-95,6 1-3098,5 1 2858,6 2-164,5 2 490,4 3-933,1 2-345,0 3-1846,-1 2-519,0 1-4099,-7 2 7572,-7 2 1,-25 3 0,-10 2 0</inkml:trace>
  <inkml:trace contextRef="#ctx0" brushRef="#br0" timeOffset="72893">15617 10342 17179,'-35'14'0,"10"-2"2565,31-8-2509,4 0 12,2-1 16,4-2 1448,13-1-1482,-5-3 23,9-2 1033,-8-6-961,-8 2 18,0-3-18,-9 2 18,-4 0 3397,-2 1-3426,0 1 6,-2 1-22,-2 2-34,0 0-39,-4 0 16,-7 0-44,-2 1 17,-7 2-29,-1 2 1,-1 4 11,-4 1-1,0 6-16,-8 10-16,9-2 10,-5 9-11,14-5-543,2 2 516,4 0-110,5 1-2,3 0-80,7 1-128,6 0-179,6-1-247,11 0-347,7-2-2706,7-3 90,5-3 3753,10-3 0,-26-7 0,0-2 0</inkml:trace>
  <inkml:trace contextRef="#ctx0" brushRef="#br0" timeOffset="73627">16419 10494 19186,'24'-50'636,"1"1"1,-3 5-1,-6 7-204,-13 19-85,-4 4 1538,-4 2-1723,-3 3-67,-5 1 644,-14 0-700,-13 4-2721,-2 3 2693,-4 7-105,-2 14 77,13-1-5,-8 11-280,7 12 291,11-5-6,-5 14-27,14-12-12,0 0-118,2 19 34,6-14-751,3 12 678,11-20-11,6-2-28,10-3-6,7-3 6,9-5 0,7-4 50,-4-11 1,2-1 128,-9-3 0,0 0 25,14-1 1,-1-2 24,-13-3 1,-2-2-604,1-1 1,-1-1 619,28-13-428,-3-5 456,-6-4 245,-5-6-222,-4-4-1,-7-5 1,-13 8 0,-1-4-26,-6 8 1,0 0 614,3-13 1,1-3-562,-1-8 0,-2 0 353,-2 10 0,-2 1-337,5-16 1,-2 2 25,-5 15 0,-2 3 19,0 2 0,-1 0-554,-2 2 1,0 1 727,0-28-8,-4 26 0,-2 1 447,-9-21-400,-6 0-224,-1 27-50,3 15 453,6 11-554,3 2 1563,-1 5-1552,-2 3 0,-2 8 6,-1 6 2898,-2 9-2915,-1 8 8,7-2 0,1 3 9,1-6 0,1 1-1231,0 15 1,1 1 1190,2-9 1,2-1-43,1 4 1,0 0-1266,2 1 1,0 1 1155,1-1 1,1 2-413,5 16 1,0 0-627,-2-16 0,1 0 719,3 11 1,1-3-213,-5-19 0,1-3-583,10 27-185,0-6-616,-2-6-1630,-2-7 3747,-1-1 0,-8-19 0,0-4 0</inkml:trace>
  <inkml:trace contextRef="#ctx0" brushRef="#br0" timeOffset="73968">16973 10633 22929,'-14'-41'231,"0"0"1,0 3-1,5 8-236,8 19 433,4 1-568,3 0 115,7 0-210,6-1-11,9-1-275,27-3 302,-8 3-454,-14 5 1,2 1 582,16-3 51,2 1 45,0 0 5,-3 0-2708,-1-2 2719,-6 0 12,-4-1 5,-5 0 106,1-2 231,-10 3-96,-5 1 28,-12 6-12,-8 2 2405,0 1-2522,-2 2 3415,1 2-3616,-2 1-1,1 4 18,-1 3 16,0 5-11,0 6-11,1 5-6,0 3-22,2 3-17,4 1-575,8 16 1,2 2-25,2 1-628,1-1 1,0-2 22,-2-18-594,0-3-1323,2-6-5224,-2-4 8109,-2-6 0,-6-7 0,-3-4 0</inkml:trace>
  <inkml:trace contextRef="#ctx0" brushRef="#br0" timeOffset="74190">17907 10040 21031,'-54'-20'-409,"10"10"252,45 35 297,3 3-784,11 17 28,0-9-1040,2-4 0,1-1-562,7 6-2093,10 11-1525,-11-20 5836,-2-4 0,-11-12 0,-4-4 0</inkml:trace>
  <inkml:trace contextRef="#ctx0" brushRef="#br0" timeOffset="74531">18319 10472 24846,'-28'-29'-43,"1"-1"0,2 1 0,3 12-19,6 22 564,0 5-591,0 6-1,0 3-5,0 5 0,3 3-12,2 2-400,4 2 389,3 0-5,6 1-6,5-1 1,5-1-1,7-2 11,5-2-5,5-3-468,4-1 479,5-4 17,2-2 39,3-4 28,-1-3 39,0-4 51,-3-3 33,-4-2 28,-4-5 79,-3-3 17,-4-5 67,-5-3-6,-3-4-33,-6-2-57,-4-5-55,-3-2-103,-5-4 63,-3-1-5,-5-2 5,-4 0-5,-3 1-17,-2 1-23,-1 2-5,-3 2-28,1 4-1,-2 4-32,1 4-24,0 5 639,2 4-783,2 4-123,3 2-35,1 4-73,3 4-100,1 5-197,2 6-307,1 4-488,3 4-929,3 1-1737,6 1 4173,6 1 0,-3-13 0,1-1 0</inkml:trace>
  <inkml:trace contextRef="#ctx0" brushRef="#br0" timeOffset="75201">18974 10464 22341,'1'-5'2486,"-1"1"-1180,0 4-1329,5-20 29,-6 23-6,4-13 6,-6 32-6,0 0 22,0 4-16,0-2-6,0 3-17,-1 9 22,1-9-5,0 7-5,0-14 5,0-3 0,1-3-11,0-4 16,0-3 23,2-3 56,0-3 431,0-1-369,4-4-34,1-1-56,6-8-17,2-2-11,3-5-5,4-2-696,2-3 667,3-1 23,1 0 0,2 2-11,-1 1 5,0 4-6,-1 3-10,-1 3-6,-3 4-1,-1 2 1,-2 3-6,-2 1 1,-1 3-7,-2 2-10,1 4-7,-2 4 24,2 6-7,-1 4 6,0 5-5,-2 4 0,-2 2-6,-1 2 16,-2-2 12,-1 0-11,-1-2 11,0-3 0,0-3-11,0-1 0,1-6 11,0-1 0,1-4 734,3-1-700,-1-6-3393,3 0 3398,0-5 1,2-3 4,2-3 1,3-5-6,1-4 6,1-3-17,-1-5 23,1-5 38,9-20-568,-8 10 563,6-12 11,-12 18 28,-3 3 11,-2 4-5,-3 5 22,-1 1 0,-4 4 1,-1 0-29,-1 2-77,-1 0-46,-2 1-106,0 1 106,-2 0 0,-1 2 0,1 1 538,0 1-538,1 2 0,0 2 0,1 1 3335,1 2-3335,0 1 172,1 7-172,2 2 0,2 10 0,6 4-2378,4 5 2378,4 4-1259,6 2 1259,3 1 0,5 2 0,2 0 0,2 1 0,-2 0 0,-2-2 0,-4-1 0,-8-2-220,-8 0-172,-7-1-235,-11 1-465,-9 3-1809,-15 0-6930,-4-3 9263,-2-5 0,16-13 1,7-6-1</inkml:trace>
  <inkml:trace contextRef="#ctx0" brushRef="#br0" timeOffset="79644">16297 3494 12034,'-3'0'4067,"1"1"2279,2-1-6206,-1-42 0,10 18 0,5-36-5677,13 28 5649,6-2 0,8-4 838,6-1-858,-7 9 1,2 0-60,-9 6 1,1 1 93,11-8 1,2 0-61,4 2 0,-1 3-974,-12 5 0,1 2 935,13-7 0,-1 3-3,-15 7 1,-1 3 686,0-1 0,0 1-690,-1 0 1,2 1-719,13-3 1,0 1 711,-12 3 1,1 1-3,9-2 0,0 2 120,14-1-33,-3 3-18,-5 4-4,-4 2-30,-9 1-13,-7 2-13,-9 1-218,-8 1 133,-6 0 1661,-6 1-1686,-2 0 652,-1 0-643,-2 2 2931,-1 0-2932,-1 2 1399,-1 2-1287,-1 1-7,-2 1-45,-1 1-70,-1 0-3494,-1 1 3213,0-2-1834,0 4-1199,3-6-4888,0 0 8291,5-5 0,2-3 0,0-1 0</inkml:trace>
  <inkml:trace contextRef="#ctx0" brushRef="#br0" timeOffset="79962">17461 2631 25389,'-33'-30'-244,"0"0"1,0 0-1,13 12 14,22 20 44,3 2 208,5 3 35,8 4-3,9 2 7,9 3-3321,8 2 3529,7 1 207,6 3-434,-27-11 1,0 0 173,1 2 0,0-1-15,-2-1 1,1 4-107,11 14 0,4 7 0,-6-4-258,-13-10 1,-1 0 148,8 9 1,4 5 0,-14-7 2789,-20-3-3058,-11 12 173,-11 5-145,-5-1 301,-8 0 125,6-14-58,-2 0-3124,-14 11 3198,6-7 1,5-6 0,16-12 0</inkml:trace>
  <inkml:trace contextRef="#ctx0" brushRef="#br0" timeOffset="80564">18909 2907 17111,'-1'-53'874,"0"1"0,-1 4 0,2 9 1100,0 13-1459,1 8 286,-1 5-622,0 7 119,0 3-387,0 2 833,1 6-737,2 3 43,2 9-14,3 4-15,2 7-1,3 3-557,2 3 554,2 2-3216,2-1 3183,0 1 6,3-2-814,0 0 829,1-1-294,1-2 294,1-2 303,1-3-295,-1-2 2807,0-4-2764,5 1-8,-8-8 82,1-1 82,-12-9 79,-2-2 1246,-3-4-1257,0-3 677,0-6-639,-1-5-80,0-3-23,-3-4-44,0-2-22,-2-3-337,-4-2 278,-2-1-221,-3-2 29,-1 0 20,0 0-4,1 2 33,1 2-3,2 4 15,1 2 0,2 4-265,2-1-20,3 8-151,5-1-219,6 8-376,9 2-799,5 2-2806,8 0-4192,-1 2 8877,-3 0 1,-14 0 0,-8 0 0</inkml:trace>
  <inkml:trace contextRef="#ctx0" brushRef="#br0" timeOffset="81178">19840 2890 19861,'-8'3'2823,"1"0"-2019,7-3 1343,0 0-2017,-10-2-27,11 1-39,-5-4-49,15 0 50,6-3-36,3-3-11,5 0 30,2-2-5,1 1 5,-2 0 18,-2-1 43,-2 0-50,-4-1-18,-4-2 11,-3 0-36,-3-3-14,-4 0-12,-2 0-3403,-1 0 3386,-5 2-23,-1 1-125,-6 3 119,-2 1 15,-4 4 21,-5 2 22,-1 3 10,-5 2 2903,-1 3-2874,-1 2 8,1 4 3,0 3-9,3 2-2,2 2 153,2 1 153,-2 11 256,7-6-53,0 7-70,10-7-117,3 0-79,3 8-106,6-6-115,4 5-409,6-9-203,4-1 129,5-2 172,5-1 181,6-2 139,5-2-142,4-1 432,0-3-85,1-2 27,-2-1-52,-5-3-70,-4 0-52,-5-3-33,-4 0-23,-4-2 26,-4-2 34,-3 0 138,-2-2-75,-3 1 208,-1-2-363,-2-8-214,-2 1 580,-2-7-735,-1 3-113,-1-1-26,0-3 45,0 0-4,0-1 67,1-1 194,1 1 40,2-1 76,1 2 80,1 2 9,2 3 42,2 0 107,8-2 34,-4 6 7,6 0 27,-6 7 21,1 3-23,1 3-58,0 0-71,2 4-92,0 1-83,1 4-74,-1 4-92,7 10-109,-6-1-33,3 8 17,-8-3-22,-3 3 21,-1 2 74,-2 1 48,0 0 71,-1-1 24,1 1-219,1-4 129,1 2-205,1-3-475,4 0-1365,2-1 2269,6 2 0,-11-13 0,2-1 0</inkml:trace>
  <inkml:trace contextRef="#ctx0" brushRef="#br0" timeOffset="82238">20844 2497 13437,'-4'-56'1318,"0"1"0,0 5 0,1 4-604,1-3 199,0 6 104,2 6-356,-1 4 136,0 6-164,-1 5-73,0 5-151,0 6-218,0 4-76,1 4-177,0 2 6,0 5 56,0 4 62,1 9 0,0 8 16,3 33-67,0-3-238,0-16 1,0 4 228,4 7 1,0 0-1571,-1-10 0,0 0 1542,3 13 1,2-1-39,-3-15 0,2-3-354,0 1 1,2-1 223,-1-2 1,2 0-90,0-2 1,1-1-525,16 23-325,2-5-419,-1-6-443,-1-5-6096,4 8 8099,-10-12 0,-4-6 0,-12-14 0</inkml:trace>
  <inkml:trace contextRef="#ctx0" brushRef="#br0" timeOffset="82618">20807 2722 21019,'0'-5'1774,"-1"1"44,1 4-1609,41-61-219,6 38-2753,-12-12 0,2 3 2816,-5 24 0,1 4-120,3 0 0,0-1-875,18-2 1017,-20 3 1,0 0 638,16-2-562,-18 2 105,0-2-83,-21 2 84,-6 0 2152,-3-1-2469,-3-1 2447,-3 0-2648,-3 0-31,-3 0 145,-2 0-2446,-2 0 2488,0 0 131,0-1 292,1 0 251,1-1-3,1 1-114,2 0-176,1 0-124,3 1-89,0 2 3337,2 0-3426,2 3-173,-1 0 7,2 4 118,-1 3 28,0 7 62,1 4 4,0 6-15,2 17-22,3-5-29,3 11-32,4-11-868,1 1 667,4 0-50,1 0-705,14 11 271,-7-13-483,8 5 1253,0-8 0,-18-17 0,6 3 0</inkml:trace>
  <inkml:trace contextRef="#ctx0" brushRef="#br0" timeOffset="82795">21317 2215 23374,'33'-11'-1108,"0"11"1,-21 14 0,-1 0-1</inkml:trace>
  <inkml:trace contextRef="#ctx0" brushRef="#br0" timeOffset="83046">21877 2414 19355,'0'-3'2979,"0"0"-1136,0 3-1,-69-32-1406,41 26-881,-14-10 0,1 4 719,16 19 297,0 4 58,1 3 157,3 2-367,3 2-702,3 3 242,5 1-168,4 2-3173,3 1 2616,4 1-49,4 2 679,4 0-406,6 0-4,3 1 82,5-1 101,3 0 15,4-2-19,5-3-1024,22 3 344,-10-10-423,-15-8 1,1-1-1607,15-3-3968,-5-3 7197,-6-1 0,-18 0 0,-8 0 0</inkml:trace>
  <inkml:trace contextRef="#ctx0" brushRef="#br0" timeOffset="84171">22351 2548 13903,'0'-6'5829,"0"2"-1208,0 4-4150,-63-37-1558,43 30 1110,-15-14 1,3 7 369,25 20-196,3 0-25,1 2 16,2 3-105,4-1-352,2 3 729,6-3-476,2-2 51,5 0-126,3-3 112,4 0 103,1-3 111,2-1 126,0-3 131,11-6-37,-3-6-55,-2-1-418,-9-3 270,-14 3-137,-4 0-116,-4-2-96,-1 0-93,-3-1-79,-2 0-133,-2 0-45,-4 1 72,-3 0 114,-1 1 89,-1 2 95,0 1 171,-1 3 473,1 3-228,-1 2 61,-1 3 91,0 1-8,-2 4 93,1 2 49,-1 5-162,1 4-132,-1 2-113,4 2-129,2 1-149,1 3-61,4 1-194,3 1-120,2 2-405,1 0 432,3 1-18,3 0 36,3 0-19,5-2 59,5-1 151,4-1 124,6-2 122,6-3 78,6-2-4,-7-8 1,1-1 232,18 2-731,-16-5 1,-1-1 862,12-3-63,-2-3-832,-3-4 780,-2-3 1,-2-3-41,-5-3-213,-3-1-55,-5-2-166,-5-2 35,-4-1-114,-3-5-300,-4-1 221,-2-2-346,-3-2 152,-3 0 148,0 2 42,-2 0 45,-2 3 42,-1 1 257,-3 4 1090,0 4-1133,0 3 31,0 4 879,2 3-933,0 2 154,1 3-73,1 0 44,1 3 11,1-1 58,0 4-89,2 0-172,1 3-33,2 0 12,0-1 21,2 1-30,0-1-23,1 0 247,0 0 51,-1-1 370,0-1-16,-2 0-46,-1-1-14,-1-2 753,-1 1-720,0-3-376,-1 0-187,0-1-225,0 0-3,0 2 25,0-1-42,0 0-165,0 1 98,0 0 166,0-1 185,0 1 350,1 0-274,-1-1 272,0 1-314,0 0 44,0-1-44,0 0-16,0 1-12,0-1-333,0 1 212,0-1-451,-1 0 422,-1 0 12,1 0 82,0-1-155,0 1 89,1 0 75,-1 0 52,0 0 10,0 1 205,-1 0 9,1-1-91,-1 0 141,1 0-215,0 1 17,0 0 12,-1 1 466,1-1-211,-1 1 121,1-1-184,-1 1 64,1 0 213,-1-1-179,1 1-120,-1 0-263,0 0 0,-1 0 0,0 1 0,0-1 0,0 2 0,0-1 0,1 0 0,1 1 0,0-1 0,1 1 0,-1 0 0,1 4 0,0 0-431,2 4-471,1 0-16,10 10 305,-1-4 78,8 9 497,-3-6-265,4 3 323,2 1 13,3 2-37,2 2 329,0 1-157,2 0-47,-3 0-62,-3 0-853,-4 0 658,-4 0-431,-6 12 87,-5-11 11,-9 10 80,-8-15 133,-10-2 46,-8-2-175,-8-3-643,-6-3-3502,-7-2 4055,-9-1 0,27-5 0,2-1 0</inkml:trace>
  <inkml:trace contextRef="#ctx0" brushRef="#br0" timeOffset="89407">667 12999 15603,'-5'-7'3288,"2"1"-1715,3 6 6,0 0-1562,-7-15-11,5 12-6,-4-12-11,5 17-23,1-2 28,0 3 18,0 0 21,0 1 1,0 0 34,-1 2 21,0 0 180,-5 7-112,-2-3 11,-5 6 6,-1-6-6,-1 0 22,-3-3 34,2-1 50,0-3 51,3-1 6,3-1-46,3-1-66,1-2-57,1-3 40,-1-11-112,2 1-40,-1-10-11,2 4-5,1-3 0,1 0-18,1 0 12,0 1-5,2 2-12,2 1 6,2 2-23,2 2 17,2 1-11,2 2 0,2 3 0,0 1-11,3 3-17,1 3 6,2 1 5,1 4 0,2 2 12,1 4-18,-1 4-10,1 2-3404,-2 3 3392,-2 2-68,1 17 63,-11-6-6,-1 14-279,-14-6 302,-5 3-2149,-11 5 2160,-8 1 16,-8 3 9,16-25 0,-1 0-6,-2 0 0,-1 0 11,1-1 1,-1 0-119,-10 6 0,-1-2 135,10-9 1,1-1 7,-8 3 1,2-2 45,-6-4 28,6-6 10,6-6 12,5-2 185,5-5-213,4-2-29,3-6-10,2-2-17,3-4-17,1 0 2106,8-12-2134,1 8 0,10-8-6,3 10 6,5-1 0,7 3-11,3 2 11,4 4 11,2 3-55,19 4-133,3 9 31,-2 2-83,-7 6-125,-23 2-167,-2 0-268,-4 2-449,-3 1-3085,-2-1-909,-1 1 5089,-1 0 1,-8-8 0,-2 0-1</inkml:trace>
  <inkml:trace contextRef="#ctx0" brushRef="#br0" timeOffset="89574">1096 13236 22834,'32'-21'-3277,"-1"1"0,-2 2 0,-3 3 2260,2 6 1,-13 4-1,-6 2 1</inkml:trace>
  <inkml:trace contextRef="#ctx0" brushRef="#br0" timeOffset="91172">4008 13273 18257,'0'-9'3170,"0"2"-2379,0 7 362,0 0-4973,-5-65 4173,4 44-183,-2-15 1,0 3 952,2 25-927,0 4-67,0 1-107,0 3-106,-1 0-78,0 1-34,0 1 3442,0 4-3324,0 3 89,0 8 28,-1 7-16,-1 9-3404,-1 6 3387,0 5-12,1 1-271,1 1 188,1-5-40,3-3 17,5-5 5,2-5-2133,7-4 2212,2-5-1047,5-3 1075,2-3 6,2-5 11,3-3 188,14-7-133,-9-4 18,9-6 11,-14-4 1753,-3-2-1692,-1-2 46,-4-2 21,-2 0 6,-4-1 1825,1-14-1679,-4-4-95,-2-16-163,-5 13 3358,-4 4-3318,-1 8-85,0 10-5,-1 0 33,-1 12-106,0 5-61,-1 2-57,2 3-111,-1 0-113,0 1-39,0 0-801,-2 9 146,2 1-712,-1 9-8083,2 6 8359,2-9 0,-1 1 0,0-13 0</inkml:trace>
  <inkml:trace contextRef="#ctx0" brushRef="#br0" timeOffset="91590">4844 13161 21131,'0'-3'4212,"0"0"-3736,0 3-487,-19 7 5,13 5 1,-14 10 10,18 5-10,0 3 5,0 3-11,2 0-1,-1 0-16,1 0-5,0-2 5,0-3 5,0-3-27,1 2 28,-1-10 10,2-1 46,-1-10 39,0-4 72,1-1 79,0-1 236,2-6-304,0 0-49,2-9-3438,1-3 3427,1-4-12,1-4-160,1-2 155,1-3-7,0 0 1,1 0-17,1 0-2247,0 3 2213,1 2-143,-1 4 138,7-4-34,-5 8-11,3-1 2139,-6 10-2144,-1 2 104,1 2-144,-1 2 0,2 2 3153,10 6-3203,-4 2-34,8 6-11,-6 2-33,-1 4-51,0 3-90,-1 3-159,0 3-86,-2 2-164,1 1-223,-1 1-3501,0-2 3064,1-1-2448,13 3 1260,-5-12-710,10 1 161,-8-13 2611,6-5 1,-16-1-1,-1-2 1</inkml:trace>
  <inkml:trace contextRef="#ctx0" brushRef="#br0" timeOffset="92193">5783 13332 10080,'7'-5'7382,"-2"1"-5600,-5 4-4306,0 0 3140,35-67-123,-27 42 176,12-14 1,-5 1-261,-16 20 895,-3 2-783,-7 0-387,0 7-66,-6 1-29,0 6-11,-4 5 3173,-15 10-3189,-4 11-7,1 5-179,4 4 169,15-6-23,4 1-205,4 2 211,3-1-29,3 1 0,2-2-21,3-1-1,3-3-269,14 9 241,-3-15 34,13 4 39,-6-17 17,14-5 5,-7-4 520,10-4-486,-11-5 244,-2-2-182,-1-4 38,-2-4 35,-1-2-479,-2-3 524,-2-4 16,-2-2-11,-1-5-22,-3-4-18,0-6-1152,-1-6 1091,-1-6-53,-4 29 0,0-1-1385,0-1 1,0-1 1375,0 2 1,0-1 44,2-10 1,1 0-414,0 6 1,0 1 395,-1 2 1,0 2 189,4-9-106,-7 27 791,-2 7-886,0 5 2660,-1 1-2839,-4 7 1615,1 2-1508,-4 8 22,2 8-17,-2 7-404,0 8 404,-2 9-1421,1 5 1421,0 6-28,1 3-5,2 0-7,3-18 1,0 0-22,2 20 24,1-25 1,2 0-48,5 7-472,5-6 416,4-4-6,4-6 1,2-4 5,3-7 28,2-4 11,1-6-28,14-5 101,-10-6 28,9-5 68,-1-15-18,-12 1 12,7-10-1,-14 5 40,-2 0-12,-2-2 12,0 0 0,-2 1-182,-1 2 193,-1 1 17,-1 5 639,-3 4-628,-3 5 1418,-2 4-1356,-3 4 363,-1 2-565,-1 1 184,-3 2-223,2-1-6,-3 4 17,2 1 61,0 3-27,0 4 0,0 13-57,0-3 1,0 9-73,2-6-871,1 0 585,2 2-614,4 0-69,3 1-846,4-3-3675,4-2 5613,4-2 0,-10-11 0,0-1 0</inkml:trace>
  <inkml:trace contextRef="#ctx0" brushRef="#br0" timeOffset="92364">6738 12860 23828,'-33'-39'-47,"0"1"1,3 1-1,7 12-361,17 23 278,3 1-637,2 2-225,0 3-1511,4 4 1693,3 8 1,-2-8 0,2 3-1</inkml:trace>
  <inkml:trace contextRef="#ctx0" brushRef="#br0" timeOffset="92708">7070 12957 22173,'-1'-3'3147,"0"0"-2676,1 3-465,-2 7-4246,10 9 4240,3 12 0,13 8-561,4 5 561,3 1 0,2 1-17,-1 3 6,-2 1-378,-4 2 350,-3-1 5,-6-2 1,-4-5 16,-5-5-196,-5-6 224,-2-6 2430,-5-6-2368,-1-4 33,-4-5 45,-1-4 1951,0-3-1906,-1-5 6,-1-5-23,1-5 617,-1-6-617,0-4-22,1-4-34,0-2-28,4-2-33,1-1-40,3 0-5,2 0-40,5 1 396,2 1-491,6 3-89,4 2-151,6 1-3701,4 3 2765,7 1-2576,5 2 3378,12 0 0,-23 8 0,1 1 0</inkml:trace>
  <inkml:trace contextRef="#ctx0" brushRef="#br0" timeOffset="93358">7793 13281 16583,'-1'-3'4643,"-1"0"-464,2 3-4179,-5-24-29,3 19-16,-4-19 1,5 26 16,0 1 22,1 1 12,-1 2-6,1 0 0,1 1 0,2 0 11,1-1 6,4 0 22,2 0-17,3 0 6,5-2 1,3 0 4,4-2 57,19-5-40,-11-2 18,12-3 27,-18-2 34,-3 1 39,-6-1 196,0-6-180,-9 4-16,0-6-11,-7 6 56,-2-9-118,-3 6 0,-2-5-27,-4 7-24,0 1-16,-3 2-22,-1 0 16,-3 3 1,-1 1-23,-9 2 11,6 2-17,-4 1-5,10 3 0,1 1-6,1 4-5,0 3 5,2 3-5,-1 2-6,2 2 0,1 3-6,3 1 23,0 3-3454,3 1 3347,1 2-581,4 2 413,3 1-49,7 0-113,5 0-130,7-1-189,6-3-275,4-2-498,6-2-1182,3-5-2762,2-3 5484,8-5 0,-26-4 0,-1-3 0</inkml:trace>
  <inkml:trace contextRef="#ctx0" brushRef="#br0" timeOffset="93605">8817 13177 17708,'0'-6'4807,"0"1"-1844,0 5-2907,-59-50-907,33 40 876,-11-16 0,0 6 324,10 29-293,-1 3-483,-2 4 472,1 1-76,-1 3 70,2 2 0,0 3-1112,1 1 1084,3 2-2640,2 0 2634,3 2-834,3-1 807,4 2-784,4-2 733,4 2 1,4-1-63,6 0-83,6-1-136,7-1-222,7-2-449,6-2 1025,1-10 0,0-1 0,-4 0 0,19 1 0</inkml:trace>
  <inkml:trace contextRef="#ctx0" brushRef="#br0" timeOffset="93848">9321 13097 21078,'19'-55'1204,"-1"0"0,1-3 0,-4 6-727,-4 9 258,-1-5-113,-8 17-387,0 12-62,-4-1-16,1 13-50,-2 4 64,1 1-155,-1 2 28,0 0-61,0 2 168,-4 10-151,-4 16 5,-1 5-16,-1 14 11,3-5-602,2 7 579,2 4-5,0 4-22,1 2-45,2 2-68,1 1-861,2-30 0,0 0 598,2 30-257,1 1-2910,3-4 2087,3-2-2844,-2-21 1,2 0 3912,8 20 0,-3-10 1,-5-24-1</inkml:trace>
  <inkml:trace contextRef="#ctx0" brushRef="#br0" timeOffset="94068">9207 13281 22929,'-45'-9'733,"-1"1"1,4 0 0,13 2-505,26 5-82,3 0-170,2 0-66,9-3 26,4 0-9,14-2-281,31-1 67,-6 2-739,-14 2 1,1 0 814,-8 1 0,-1 1-62,0-1 1,3 1-681,11-1 1,3 0-136,-2-1 1,0 0 220,-1 0 1,-1 0-351,-6-1 1,-3 1-2364,11-2 3324,1-1 1,-22 3 0,-3 0 0</inkml:trace>
  <inkml:trace contextRef="#ctx0" brushRef="#br0" timeOffset="94840">10083 13145 12567,'10'-1'7304,"-2"0"-6201,-8 1 1994,0 0-2621,-62 11-354,34-5 37,-10 1 1,0 2 155,12-3 5,-7 6-192,5 0-133,3 0-6,10-2-6,12-4-6,1 1 220,3 0-208,2 0 22,5 2 6,5-1 5,6 1-11,6-3-16,5 0-1,6-3-3397,4-2 3392,1-1 0,0-2-472,-3-3 483,-3-2 22,-4-1 29,-5-1 27,-4-1 23,-4 0 45,-4-1 16,-4 0 17,-2-1 3290,-2-7-3351,-4 2 674,-1-5-708,-4 5-6,-2 0-11,-4 0-5,-1 1 0,-4 1-6,-2 2-12,-2 0 40,-14-2-44,6 6-3388,-10-1 3382,9 7-328,-8 1 278,10 4-12,-4 2 5,14 5-33,2 3 17,2 5-17,2 3-2164,3 6 2148,2 3-40,3 4 1721,5 3-1811,5 3-78,5 2-117,6 1-180,4 0-180,4-3-228,5-2-259,4-5-319,5-4-845,-8-13 0,1-2-903,20 4 1347,-18-8 1,-1-2-704,16-3 1323,-1-2 1344,0-5 0,0-2 96,-2-4 1551,0-2 375,-4-3 140,-1 0-95,-1-3-420,-1 2 50,-2-2 166,-2 1-592,-3 0-134,-3 0-146,-5 2-111,-4-1 393,-4 3-567,-6 2-95,-5 2 196,-3 2-617,-5 3 2747,-12 1-2909,-2 2-28,-12 1 11,0 2 498,-5 3-504,-2 3-16,-2 2-11,2 2-2612,-6 8 2572,13-6 6,-2 7-5,17-8-40,4 0 17,4-1 0,1 0 401,4-2-368,3 0 3387,4-3-3409,6-2-33,3 0-34,6-4-432,4 0 309,3-1-29,5-4 12,2-2 62,3-4-1191,-2-3 1364,1-3 34,-3-1 61,-2-4 34,-4-2 39,-3-4-498,-5-4 582,-3-4 22,-6-5 7,-4-3-2634,-3-6 2633,-4-2-22,-1-4-616,-3-3 610,-1-2 0,-2 1 1,-2 1-18,0 3 323,0 3-334,-1 5 196,-3-9-190,3 20-23,-2-3 293,5 23-383,1 6 2605,2 4-2716,0 4 1275,1 1-1258,0 8 714,3 5-692,2 15 0,6 8-1102,-1 2 0,0 3 1102,-1-7 0,0 0 0,3 16 0,0 1-9,-4-13 1,0 0-3,-1 1 0,-1 0-23,-1 0 1,0 0-65,-1-1 0,-2 1-138,1 0 1,-1-1-278,-1 0 1,0 1-1399,0-1 0,0 0 1911,1 5 0,-1-3 0,0 4 0,1-2 0</inkml:trace>
  <inkml:trace contextRef="#ctx0" brushRef="#br0" timeOffset="97688">13519 12669 17540,'1'-11'4734,"-1"3"-4079,0 8-145,-3-63-141,-2 44-257,3-15 0,-3 4 0,-4 25-73,0 4-39,-2 1 6,-4 5 0,-3 5 5,-4 6 11,-3 6-11,-5 6-279,-2 6 290,-3 7-1615,-1 5 1604,18-20 0,0 1-6,0 1 1,0 1-3,1 1 0,0 0-1,1 1 1,0 1-14,-4 13 0,2 0-1384,4-11 0,1-1 1378,-2 9 0,2 0-42,7-5 1,1-3-574,-1 16 542,9 10-98,6-28 138,8-4 27,8-5 18,5-6-984,6-5 995,6-4 10,4-4 297,0-8 1,2-2-303,12-3-124,-13 0 0,-2-1 197,-3-6 28,-4-1 45,-9 0 280,-5 0 33,-3-6-246,-9 4-22,0-7-34,-8 7 2181,-2-1-2086,-1-11-1008,-1 8 885,0-9 17,0 11-1131,5-8 1058,-1 8-34,4-4-22,0 11 6,1 2-12,1 4-16,2 2 5,-1 3 2269,1 2-2280,2 0 17,0 3-23,1 2-16,7 9 16,-5-1-5,10 15 0,-11-8-200,4 7 171,-6-6-38,2 1-51,1 0-100,1 0-96,3-1-841,12 8 147,-5-7 1989,10 5-4433,-9-10 3463,5 0 0,-16-8 0,-1-1 0</inkml:trace>
  <inkml:trace contextRef="#ctx0" brushRef="#br0" timeOffset="98882">14511 13072 24461,'-20'-39'289,"-1"0"0,1 3 1,7 9-133,12 23 516,1 2-964,0 2 424,4 8-139,3 1 99,7 10-98,3 2-1,3 3 280,3 2-358,8 14-39,-8-10-906,5 11 833,-13-14 22,-4 1 45,-2-2 51,-4-2 32,-3-3 57,-1-3 18,-1-4 22,-3-2 33,-2-2-17,-3-3 895,-2-2-872,-2-2 27,0-1 6,-1-2 6,0-1 11,1-1 6,2-4 117,-2-5-168,5-1-61,1-9-62,5 5-23,6-5-27,6 3-45,8 0-34,7-1-39,7 0-379,7 0 339,7 1-1031,4 0 947,5 2-97,-16 4 0,2 0 165,-10 3 0,0 1-853,10-3 0,0 0 427,17-4-17,0 1 40,-1 0 95,-2 2 135,-4 0 58,-3 0 345,6-1 319,-21 3 162,2-1 112,-24 5 303,-7 2-347,-3 0 692,-4 1-883,-4 0 1799,-5 0-1827,-5 2 5,-5 0 12,-2 1-28,-4 0-23,-2 0-10,-1 1-302,0 2 267,-1 2-66,1 3-6,0 0-45,1 2-189,-11 8 100,13-3-18,-6 6-22,15-4 17,4-1-44,5 3-7,3 0 12,3 0-11,3 1-1,6-1 1,3 1-17,7-1-6,5-1 11,5-2 1,4-2 205,4-2-205,1-3 50,1-3-392,-1-4 443,-2-1 66,-4-2 0,-3-4 46,-2-2 38,-4-5 34,-1 0 22,-4-2 6,-2-1-16,-4-1-29,-2-3-22,-3-1-1,-1-1-32,-2-1 232,0 0-250,-1 1-5,0 1 644,0 2-656,-1 4 8,-1 1-125,-1 4 0,1 4 0,0 1 0,0 3 0,1 0 0,-1 1 0,1 1 0,-1 2 0,-1 3 0,-2 6 0,-2 5 0,-1 5 0,-1 3-69,1 3-20,2 2-34,3 2-23,2 2-56,4 1-335,3 2 156,6 1-723,3 0 477,3-2-101,1-3 11,2-3 89,0-6 130,1-4 128,1-6-244,0-6 390,2-3 79,1-7 106,1-3 106,-1-5 101,1-4 84,-3-5 67,0-2 39,-2-4 18,-1-1 21,-1-2 34,-1 2 12,-1 0 11,-3 5-23,-4 4-11,-2 4-61,-4 4 160,-2 3-301,-2 4 701,-1 1-913,-2 5 357,1-1-335,-4 11-16,1-1 4,-3 8 1,2 0-6,-1 3-11,0 4 0,1 2-16,0 2-1,1 4 17,1 2-11,1 3 5,1 3-518,-1 2 507,2 3 0,-2 1 6,-1 0-11,0-1 5,-2-3 17,-1-7-6,0-7 12,0-8-3225,1-7 3208,0-6 22,1-5 12,0-3-6,1-3-6,-3-3 351,-1-4-396,-3-5 40,-1-6-12,-3-5 6,0-5 11,1-7-5,0-27 1672,5 9-1678,5 16 0,0 0 5,6-21 1,3-4-4,0 30 1,0-1-3,3 0 0,1 0 0,0-1 0,2 1-6,1 0 1,1 0 8,0 1 0,1 1-1,1 1 1,0 1-6,1 2 1,1 0 2,17-20-17,-1 5 6,-2 8 5,-3 7-5,-5 7-237,-4 7 226,-3 5-12,-3 5 12,-2 2-6,1 2 0,0 4 11,2 3 6,1 6 5,0 4-5,1 2 0,-1 3-23,-2 1-5,-3 2 0,-3-2-12,-5 1-5,-3 1 6,-5-1-23,-5 0-1609,-7-1 1626,-5-1 6,-6-1 153,-5-1-198,-5-1-62,-6-2-371,-4-2-480,12-6 0,0-2-4401,-18 3 5409,14-5 0,4-1 0,9-2 0,2-1 0</inkml:trace>
  <inkml:trace contextRef="#ctx0" brushRef="#br0" timeOffset="99618">16592 12780 22060,'10'-47'455,"1"1"1,-2 3 0,-1 8-165,-3 15-16,0 2 707,-1 3-735,0 3 216,-2 2-301,1 4 72,-2 2-167,0 3 304,0 1-382,-1 5 0,0 5 22,0 8 17,0 7-17,1 8 12,0 7-907,0 7 884,0 5-1250,-1 4 1255,-2 2 18,-2 1-1,-2-3-33,-2-2 28,-2-6-1,-1-4 12,0-5 12,-1-4-353,-4 4 330,6-14 28,-3 3-17,7-17 867,3-3-721,1-4 1392,1-2-1046,1-2 126,4-6-539,0-2-57,4-7-11,1-4-3442,2-5 3431,4-3-11,1-4-960,4-3 982,1 0-362,2-2 345,0 3-5,0 2 28,-2 3-17,-1 5-23,-2 4 7,-4 5 2699,-4 5-2750,-2 3 1370,-3 3-1359,1 2 621,0 4-604,3 4 0,3 5 0,6 6-73,2 6 17,1 2-51,0 4-78,-1 0-543,4 17-579,-6-12 444,5 11-263,-6-17-538,1-3-1965,2-3 3640,6 0 0,-13-11 0,2-2 0</inkml:trace>
  <inkml:trace contextRef="#ctx0" brushRef="#br0" timeOffset="100015">17740 12686 19378,'0'-8'3921,"0"3"-3261,0 5 466,0 0-924,-72-27-1597,42 25 1437,-13-10 1,0 5-4,17 19 362,3 3-362,2 0-11,3 2-11,3-1 0,3 2-12,2 0 7,3 0-18,3 0 12,2-1-6,2-1-6,3 0 45,3-1 1117,5 0-1122,4-3 16,3 0-16,3-3 27,3-3 6,1-3 12,0-2 22,0-3 27,-2-2 29,-3-4 28,-3-3 11,-3-1 6,-2-2-18,-4 0-16,-1-2-28,-3-1-22,-2-1-28,-1 0-23,-1 0 22,-3 0 1,-3-3-62,-1 6-22,-2-3 5,0 10-6,2 0-5,-2 3-33,-1 1-29,0 2-11,-1 1-27,-2 4-24,-2 3-44,-1 6-95,-2 5-118,-2 4-145,1 5-185,0 4-214,2 4-1336,2 2 513,4 2-1635,3 3 3383,2 5 0,4-22 0,1-1 0</inkml:trace>
  <inkml:trace contextRef="#ctx0" brushRef="#br0" timeOffset="100322">17769 13174 24893,'-36'15'13,"0"-1"0,3-2 0,8 1-2,14 2 447,4-2-453,2-1 164,3-1-169,2 1 97,2-2-81,3 1 244,4-2-232,2 0 6,2-1 5,2-1 0,0-2 17,0 0 11,-1-2 34,-3-1 73,-1-2 33,-3 0 45,-1-1 0,-1-2-34,-2-2-33,0-3-39,-1-2-34,-2-2-28,1-3-23,-1 0-10,0-1-12,-1 2-6,0 1-16,-2 2-34,-1 1-44,0 3-522,-8 2-206,0 2-1222,-10 3 2011,-6 6 0,13-2 0,-3 2 0</inkml:trace>
  <inkml:trace contextRef="#ctx0" brushRef="#br0" timeOffset="101326">2717 13939 15662,'56'11'71,"0"0"0,-3-1 0,-3-3-1368,11-1 1299,-27-4 1,0 0 8,2 0 1,1 0-1,1-1 0,3 0 19,1 0 0,2-1 0,0 1-805,8-1 1,2 0 794,-6 0 1,3-1 0,-3 1 23,11-2 1,-2 0 8,4 0 1,1-1-6,-19 0 1,1 1 0,0-1 16,1 1 0,1 0 1,0-1-307,2 0 1,0 0-1,1 1 338,0-1 0,0 0 0,4 0 79,2 1 1,3-1-1,3 0 1,0 1-265,-9 0 1,1 0 0,1 0 0,0 0 0,-1 0 143,1 1 0,-1-1 0,1 1 0,1-1 0,2 1-76,0 0 1,3 0 0,1 0 0,0 0 0,-3 0 0,-4 1 71,3 0 0,-5-1 0,-1 1 0,3 0-51,1 0 1,3 0-1,1 0 1,-1 0-1,-3 0 34,-2 0 0,-2 1 0,-1-1 0,0 1-6,2 0 0,0-1 0,1 1 0,-1 0-5,2 0 0,0 0 0,0 1 0,1-1 3,0 1 1,0-1 0,1 1 0,-1 0-13,2-1 0,0 1 1,0 0-1,0 0 0,1 0 1,0 0-1,0 0 1,0 0-5,2 0 0,-1 0 0,1 1 1,-1-1-4,2 0 0,-1 1 1,0-1-1,1 1 1,1-1 1,-1 1 0,1-1 0,0 1-3,0-1 0,0 1 0,0 0 0,1-1-2,-13 0 1,1 1 0,0-1 0,0 0-1,0 0-5,0 0 0,1 0 1,-1 0-1,1 0 0,0 1 10,0-1 0,1 0 0,0 0 1,-1 0-1,1 0-4,1 0 1,-1-1 0,1 1 0,0 0-1,0 0 5,0 0 0,1-1 1,-1 1-1,1 0 0,0-1 0,0 1 0,1 0 1,-1-1-1,1 1 0,0-1-1,-1 1 0,-1-1 0,1 1 1,2-1-1,3 1 14,-4-1 0,3 1 0,2-1 0,2 0 0,-2 1 0,0-1 0,-3 0-9,-2 1 1,-2-1 0,-2 0 0,1 0 0,1 0 0,2 0 1,3 0 1,3 0 0,2 1-1,-1-1 1,0 0 0,-1 0-1,-4 0 12,6 1 0,-3-1 0,-2 0 1,0 0-1,1 0 1,1 0 0,0 1 0,0-1 1,0 0-1,0 1 2,1-1 1,-1 1-1,1-1 1,-1 1-1,1-1-3,-1 1 0,1-1 0,-1 1 1,1 0-1,-1-1-4,1 1 1,0-1 0,0 1 0,0 0 0,0-1-3,0 1 1,0 0-1,0-1 1,-1 1-1,1 0-4,0-1 0,0 1 0,1 0 0,-1 0 1,0-1-4,-1 1 1,0 0 0,0 0 0,2 0 0,3 0-1,-13-1 0,3 1 0,2-1 0,1 1 0,0 0 0,-1-1 0,-1 1 0,-2 0-10,6-1 1,-3 1 0,-1 0-1,0 0 1,1-1 0,3 1-4,-6 0 1,2 0-1,2-1 1,1 1-1,-1-1 1,0 1-1,-3 0 1,-2-1-4,2 1 0,-1 0 0,-3 0 0,0-1 0,-1 1 0,2 0 1,0-1 1,0 1 0,0 0 0,0-1 0,0 1 0,0-1-4,10 1 1,0 0 0,0 0 0,1 0 0,-1 0 2,-1 0 0,1 0 0,0 0 1,0 0-1,-1 0 1,0 0 0,0 0 0,0 0 1,0 0-1,-1 0 0,1 0 0,-1 0 1,0 0-1,0 0 0,0 1-1,-1-1 0,0 0 0,0 0 1,-1 0-1,1 0 0,-1 0 0,-1 1 0,1-1 0,-1 0 0,0 0-1,-1 1 0,0-1 0,0 0 0,0 1 0,-1-1 1,-1 0 0,0 0 0,0 1 1,0-1-1,-1 0-1,-1 1 0,0-1 0,-1 0 0,1 1 0,-1-1-2,11 1 1,0 0 0,-1 0-1,0 0-8,-2 0 0,-1 0 1,0 0-1,-1 0-10,-2 0 1,-1 1-1,-1-1 1,0 0-36,-3 0 0,0 0 1,-1 0-1,0 0-147,11 1 1,0 1 0,-2-1-423,-4 0 0,-1-1 1,-1 1 623,2 0 0,0 0 0,-6-1 0,-7 0 0,-4 0 0,-2 0 0,-1-1 0</inkml:trace>
  <inkml:trace contextRef="#ctx0" brushRef="#br0" timeOffset="103317">6726 15714 20416,'2'-48'1066,"-1"0"0,0-4 0,1 4-142,-2-4-514,1 7 139,-1 18-119,0 21-402,-1 2 97,0 4-181,0 0 49,-2 2-37,0 2 159,0 6-115,-2 6 6,0 6-3404,-2 8 3370,1 6-95,-5 23-472,3-10 435,3-17 0,0 1-2460,-2 15 1853,3 2-426,1 0-1063,1 0 2256,2-11 0,1-1 0,0-4 0,1 14 0</inkml:trace>
  <inkml:trace contextRef="#ctx0" brushRef="#br0" timeOffset="103728">7012 15272 20173,'-20'-60'814,"0"0"0,2 5 0,0 7-1050,-7 0 556,-2 8-130,-3 8-28,-24 0-134,19 21 0,-4 4-6,-14 5 1,-3 5-984,7 4 0,1 4 986,-4 7 0,3 5-22,10-1 0,2 3 0,-2 3 0,2 3-935,-2 2 0,2 2 921,0 4 0,1 2 13,1 2 1,2 2-400,1 2 1,1 4 386,4-2 1,1 4 0,1-2-404,7-12 0,1-1 0,0 2 401,-3 10 1,0 2 0,3 0-25,7-5 1,2-1 0,2-3-2,0 6 1,3-1-1,4 11 1,4-3-260,5-22 1,3-4 273,2-1 0,6-2-15,13 6 1,8-3 441,8-5 0,5-4-405,0 0 0,2-3-265,5-7 0,-1-6 262,-14-6 1,-1-3-4,2-1 1,1-2 329,0-3 0,0-2-333,1-1 1,1-2 8,-1-2 0,-1-1 11,1-1 1,0-2-1,-1-1 0,-1-1-26,0-2 1,-2 0 39,-1 0 0,-1-3 27,-7 2 1,0-4-1,-2 2 85,3-5 0,-2 0-81,8-12 0,-5-1 3,-16 14 0,-4-1-3,-2 0 0,-1-1 204,-3-1 1,-1-1-219,-3 0 0,-2-1 738,-1 0 1,-3-2-736,-3-15 0,-4-1-678,-2 14 1,-1 1 640,-4-11 1,-4 3 2,-1 18 0,-2 4 1282,-23-21-1304,-7 10-650,-6 10 588,-4 9-28,-4 8-61,1 6-90,1 7-1539,3 6 1029,3 7-1047,3 7 1855,-3 8 0,25-13 1,3 0-1</inkml:trace>
  <inkml:trace contextRef="#ctx0" brushRef="#br0" timeOffset="104785">9537 15628 5739,'0'0'0</inkml:trace>
  <inkml:trace contextRef="#ctx0" brushRef="#br0" timeOffset="110619">7522 15652 14011,'-35'-3'476,"1"1"0,-21-2 1626,54 4-1587,1 0 333,5 0-697,3 0 518,9 1-473,6-1-33,12 0-333,9-1 271,10-2-65,-22 0 1,0 1-6,2-2 0,1 1-6,2-1 0,0 0 0,2 0 0,-1 1 0,2-1 1,-1 1 4,0 0 1,0 1 5,-1-1 1,0 1 2,-1 1 1,-1 0 4,-2-1 1,1 0-482,-3 2 0,1-1 554,29-2 13,-3 2 27,-2-2-17,-2 1-12,-1-1-10,-4 0-17,-2-1-17,-5 0-11,-2 0-2524,-5 1 2485,-5 1 5,-6 0-112,-7 1 84,-6 1 987,-5 0-975,-4 0-3300,-2 0 0,-1 0 0</inkml:trace>
  <inkml:trace contextRef="#ctx0" brushRef="#br0" timeOffset="111822">9634 15187 5686,'0'-47'1512,"-1"0"0,0 4 0,-1 5 157,-6 2-846,-3 6 1818,-11-2-2131,-8 10-1083,-2 4 680,-6 10-34,4 9 1659,-4 6-1676,-4 7 1360,-5 7-1377,-4 10-402,23-14 1,0 4 359,-16 15 0,0 4-5,9-8 0,0 2 4,4-3 0,-1 2 0,2-1 4,-4 8 0,2-1-475,0 3 0,0 1 458,2 1 0,0 1-8,2-2 0,1 3-20,6-7 0,0 3 0,2-2-6,-1 4 1,2-1-9,-2 9 0,4 1-73,14-11 1,5-4-1469,13 18 1578,-1-23 0,6-4 22,28 2-44,-19-18 1,2-3 68,5-1 1,1-2-1,2-1 0,4-3 5,0-1 0,3-2 0,-2 0-16,9-2 0,0-2-14,-7 1 0,2-1 0,-4-1-9,6-4 1,-4 0-6,1-2 0,-1-1 0,0-2 0,-1 0 218,-1-2 0,-1 0-185,-2-2 1,0-1 16,-3 0 1,0-1-349,-3-1 1,-1-1 372,-2 1 1,-1-2 8,-2 0 1,-2-1 603,-3 0 0,-1-1-573,-2 0 0,-1-1-3,-3 1 0,-1-3 78,2-13 0,-2-2-100,-6 10 0,0 0-57,1-11 1,-2 0 120,-3-15-11,-3 1 0,-4 4-12,-5 5-39,-3 17 1,-2 1-12,-11-12-16,-12-9-37,9 33 0,-5 2-45,-6 3 0,-3 1 0,0 0 0,-2 3-8,-3 3 0,0 3-37,10 3 1,0 1-40,-1 2 0,0 1-67,0 0 0,0 2-90,-1 2 1,2 2-178,0 0 1,1 1-588,1 2 0,1 1 1036,-3 4 0,2-1 0,-1 2 0,2 1 0</inkml:trace>
  <inkml:trace contextRef="#ctx0" brushRef="#br0" timeOffset="112478">9220 15531 23226,'-12'-31'-6,"3"6"-5,9 25-146,0 0 157,-1 3-5,1-3 10,-1 3 6,0-2 23,0 0 2677,-1 0-2442,2-5-51,-2-6-190,2-3 0,-2-6-11,2 4-11,-1-2-1,1 1-16,1 2 28,4-5-23,0 6 1,3-2-12,-3 8-11,0 2 0,1 1-6,-1 2 1,1 1-12,1 1 0,8 4-11,7 10 22,1 2-16,2 9-12,-8-2-5,-2 4-458,-2 3 452,-4 4 28,-5 2-72,-3 2 89,-6 1 0,-5 1-6,-16 13 62,2-15 11,-8 8 79,2-17-34,9-12 28,-3-2 28,11-12 0,2-1-11,-1-2 0,2 0 566,-3-5-583,5 0 48,-3-4-76,6 2-17,1-1-22,1 0-22,2 2-63,1 0-10,0 2 11,3 1-23,4 1 6,6 0-5,8 0-46,8-1-44,9 2-2026,10 1 1762,7 0-229,6 0 176,-29 1 1,1 0-203,1 1 1,0-1-681,0 2 0,1 0 1350,5 0 0,-3 0 0,4 1 0,-3 0 0</inkml:trace>
  <inkml:trace contextRef="#ctx0" brushRef="#br0" timeOffset="113070">10365 15600 11493,'-47'6'1362,"-1"-1"1,5 0 0,7-1-338,19-2 631,5 0-906,2-1 150,5-1-402,2 1 42,2-1 199,0 0-249,7 1-401,4-4 40,11 0 5,8-5-475,14-3 442,14-2-897,-23 5 1,2 0 831,4-1 1,2 0-1,2-1 0,1 1-11,2-1 1,0 1-1,2 0 0,-1 0 0,-1 0 1,0 1-10,-2 0 1,1-1 0,-3 2 0,-1 0-1,-1 0 1,-2 1-3,-2-1 0,-2 2-6,-2-1 1,-1 2 8,24-5-11,-6 2 5,-10 2-28,-6 1-11,-8 1-78,-7 2-96,-8 0-190,-3 1-131,-6 0-2754,-1 0 0,-1 0 0</inkml:trace>
  <inkml:trace contextRef="#ctx0" brushRef="#br0" timeOffset="113776">11644 15353 17746,'24'-43'210,"-1"0"1,-1 2 0,-3 8-59,-4 11 4,1 0 1483,1 3-1487,0 1-35,0 2-16,0 2-22,-1 2 5,1 2-34,-1 2 540,0 2-574,0 2 259,1 2-280,1 1 920,0 2-926,1 4-834,0 4 817,0 3-17,1 3-17,-2 2 12,0 1-23,-4 1 6,-2 1 16,-2 2 12,-3 0 11,-3 0 28,-2 0 17,-3 0 11,-3 0 22,-2-1 18,-4-1 4,-2-3 12,-2-1 34,-1-1 0,0-4 44,0 0 852,2-4-768,1-1 23,3-2 11,2-2-11,2-1-29,3-1 427,1 0-718,5 0 18,-1 0 16,4 0 39,1 1-16,3 1 0,4 3-12,3 1 6,2 2-11,1 2 11,1 0-6,0 3-22,8 8 0,-9-3-45,6 7-11,-15-7-11,-3 1 22,-5-1 23,-8 1 5,-5 1-16,-10 0-1,-8-1-11,-8 0-11,-5-2-1483,-6-2 1411,-3-1-63,-3-4-78,0-2-111,2-3-130,3-3-208,5-2-385,3-3-807,7-5-2072,6-3 4010,3-7 0,13 9 0,2-1 0</inkml:trace>
  <inkml:trace contextRef="#ctx0" brushRef="#br0" timeOffset="114194">12273 14792 11950,'0'-7'4952,"0"2"-3866,0 5 556,0 0-1508,-68-53-2327,37 40 2235,-12-14 0,-1 5 70,9 28 16,-4 7 40,-3 5 40,-4 6 16,-3 6-17,-4 5-712,26-15 0,-1 1 575,0 3 0,0 1-28,0 3 0,0 1-12,-1 3 1,2 1-9,-1 3 1,2 2-6,0 1 0,1 1-1,1 2 1,1 1-6,2 0 1,2 1-15,1 0 0,2 0 3,2-1 0,2 0-14,2-3 0,3 1-9,2-4 1,2 0-6,1-3 0,2 0-261,10 27 227,8-5-601,12-5 624,9-6 11,10-5 25,-22-21 1,2-1 2,2-2 0,2 0 5,2-2 1,1 0-4,2-2 1,0-1 5,1-1 1,4-1 19,18 0 0,3-2-21,-15-2 1,0-2 3,-6-1 0,2-1 1,-3-1 2,4-3 0,-3-2 3,1-2 0,0-2 19,-1-2 0,-2-1-2,1-2 0,-2-2 13,-1-1 1,-1-2 10,-1-1 1,-2-1-3,-2 0 0,0-2 123,7-13 1,-3-2-82,-10 9 0,-3-1-14,7-11 0,-4-1-8,-13 10 0,-3-1-18,-1-1 1,-2-1-3,-3-2 0,-1-1-14,-2 0 0,-2-1-11,-2 0 0,-2 0 2,-1 0 1,-3 1-6,-2 1 0,-2 1 8,-2 1 1,-2 0-4,-1 3 1,-2 1-1,-1 1 1,-2 2-6,-1 1 0,-2 2-9,0 2 1,-2 1-9,-1 2 1,-1 1-15,-1 2 0,0 2-11,-3 1 0,-1 3-14,0 1 0,-1 2-20,-1 1 1,-1 2-32,0 2 1,0 1-54,1 0 1,-1 2-79,2 3 0,1 1-157,0 0 0,1 3-574,2 1 0,1 2-3843,-28 15-3774,8 0 8558,9 0 0,20-11 0,9-6 0</inkml:trace>
  <inkml:trace contextRef="#ctx0" brushRef="#br0" timeOffset="115694">9537 16493 14803,'-6'-51'911,"0"1"0,0 4 0,2 6-295,2 12-73,0 2-39,1 2-27,-1 2-29,1 1 1241,0 4-1330,-1 2 424,1 4-531,0 3 206,1 3-329,0 3 686,-1 1-905,0 1 6,0 3 40,0 12 88,1 5 1,0 15-3403,0 4 3391,0 9-10,0 7-1481,0 5 1466,-1-28 1,-1 1-9,1 1 0,-1 0 0,-1 0 0,0 0-9,-1-1 1,0 1-343,1 0 1,-1-1 336,0-2 0,0 1-51,-2 13 1,1 0-12,0-12 1,1 0-71,-2 10 1,1-1-393,-3 13-374,2-2-702,0-3-1758,2-2 3298,2 0 1,1-23-1,1-2 1</inkml:trace>
  <inkml:trace contextRef="#ctx0" brushRef="#br0" timeOffset="116302">9180 17750 14874,'0'-10'3159,"0"3"-2032,0 7-187,2-72-3084,0 40 2438,0-12 0,-1 0 215,1 18 799,-2 2-877,0 5-39,0 3 424,-1 6-548,0 1-88,-1 5-91,0 1 1434,0 3-1562,0 1 5,-2 4 1,-1 6 66,-3 7-21,-3 9-7,-3 6-643,-3 6 627,0 4 27,-2 2-10,1 1 11,0-1-40,2-1-61,1 13 45,7-15 0,2 8-11,7-21-1,3-3 1,4-3-52,4-5 113,2-3 6,2-3-1,4-5 46,0-2 106,15-5-45,-6-5-28,11-6 17,-10-5 12,2-3-407,0-3 435,-1 0-2588,-1-1 2615,-3-1 6,-2 1-668,-3 0 656,-2 1-221,-3 2 166,-1 3 269,-5 4-297,-2 2 2926,-3 5-2948,-3 2 1115,-1 2-1195,-2 1 284,0 7-300,-1 0 39,-1 19-33,-1-5-1,-2 14 1,1-7 11,-1 3-1,0 0-44,0 1-28,0 0-89,2 0-135,2 0-158,0 0-3648,4 0 3117,3-2-275,5-1-979,4-5-572,4-5-2606,3-6 5429,7-7 0,-14-3 0,2-2 0</inkml:trace>
  <inkml:trace contextRef="#ctx0" brushRef="#br0" timeOffset="116685">10118 17488 10268,'-12'-59'1426,"0"0"1,0 5-1,-2 6-502,-11 0-217,-5 6-170,-6 7-156,-4 4-34,-6 7-56,-4 4-39,-5 8-22,-5 6-135,27 4 0,0 2-17,-1 3 1,-1 1-9,-1 1 0,-1 2-651,0 3 1,0 3 630,-1 1 1,-1 3-6,0 1 0,1 3-17,-2 2 0,1 1 0,0 3 0,0 1-31,1 1 0,1 2-11,1 0 0,-1 4-33,5-1 1,0 4-1,1-1-3,-4 8 0,2 1-373,5-6 0,0 4 0,4-2 336,0 7 0,4-1-332,2 3 1,2 1 292,2 0 0,2 1-34,4 0 0,1 1-548,2-1 0,2-1 515,4 0 0,2-1 11,2-3 0,3-2 220,3-4 0,4-1-86,10 3 1,3-4 75,-6-12 0,3-4 11,6 2 0,2-4 84,26-4 72,-25-12 0,5-2-233,9-1 1,7-2 0,-2-1-37,-10-1 0,-1-2 1,1 0 127,16-2 0,2-1 0,-3-2 69,2-6 0,-3-3 412,-3 0 0,0-5-356,-6-1 0,1-3 1,-3 0-51,7-5 0,-3-2-44,-7 4 1,1-1 0,-5 0 48,0-5 1,-5 1 19,-1-1 0,-2-1 17,-4-1 0,-2-1 2,-2 0 1,-2 0-6,-3-1 0,-2-1-39,-2 1 0,-2-1-37,-2 0 1,-1-1-37,-2 2 0,-2-2 2,1-14 1,-2-1-633,-1 15 1,-2 1 581,1-11 1,-2 2-9,-4-10 122,-6 7-223,-7 9-50,-9 8-28,-8 7-39,-8 9-51,-5 8-129,-8 6-331,0 6-1118,-3 6-3816,3 4 5663,-4 7 0,28-8 0,3 0 0</inkml:trace>
  <inkml:trace contextRef="#ctx0" brushRef="#br0" timeOffset="117650">11966 16291 14962,'20'-45'1213,"1"0"1,-2 4-1,-6 8-434,-12 20 376,-3 2-741,-2 5-190,-3 2-151,-2 2 101,-12 9-163,0 2 103,-11 12-92,2 1-710,-5 7 716,-3 3-5,-5 6-7,-3 4-5,22-19 1,-2 1-4,0 1 1,0 0-1,-2 2 0,0 0 3,-1 1 1,-1 0 2,0 2 0,-1 0-3,-2 1 0,0-1-1371,0 2 0,-2 1 1377,-1 0 1,0 0 1,0 1 1,-3 1-700,1-1 1,-2 2 0,1-1 732,-8 5 0,1 1-12,6-6 0,-2 2 0,0-1-225,0 0 0,0-1 0,-1-1 312,0 1 1,-1-1 0,-1 1-276,6-5 0,-1 1 0,0 0 1,2-3 183,-1 1 0,1-2 1,3-1 20,-9 6 1,3-2 149,12-9 1,4-2-153,-8 8 1376,1-2-1320,20-14 1128,6-6-1145,2-1 2647,4-4-2742,0 0 1880,3-3-2658,2-1-1536,6-4-6815,0 1 8673,2-1 1,-5 4 0,-4 1 0</inkml:trace>
  <inkml:trace contextRef="#ctx0" brushRef="#br0" timeOffset="128767">16532 15379 16824,'0'-8'4508,"0"2"-3538,0 6 783,0 0-1445,-15-60-101,6 44-168,-2-17 0,-3 5 23,-3 27-34,-7 5-17,-6 4 17,-7 8-1041,-6 6 1030,-5 4-1635,-3 6 1595,-1 3 9,26-17 0,0 0-31,-23 22 12,2 1-23,5 1-51,6-1-27,7-1-45,8-3-311,9-2 289,6-3-6,11-2 11,8-4-6,12-2 23,9-4-51,12-4-1961,8-3 2006,-23-9 0,2-1-54,1-1 1,2-1 3,1-1 0,1-1 19,0-2 1,0 0 55,0-2 1,0-1 66,-2-1 1,0-1-35,-2-1 1,-1-1 142,-2 0 1,-2-1 78,25-13 79,-8-2 106,-5 0 90,-7-1 94,-6 0 69,-6 0-12,-6 0-34,-6 1 1027,-4 2-1167,-3 0-61,-5 2-51,-4 1-28,-4 3-56,-3 3-39,-4 4-45,-3 3-28,-3 4 1,-3 5-7,-3 6-739,-3 6 734,-2 6-17,-1 6 0,0 3-11,1 2 1527,2 2-1521,6-1-29,4 0-10,8-3 1055,6-1-1073,4-3 1,9-3 0,4-2-1,8-2-16,5-3 5,5-3-535,3-4 547,2-4 16,2-7 12,1-4 33,0-7 34,-1-6 16,0-4 51,-3-4 28,-2-1 34,-4-2 33,-4 0 6,-4 1 11,-3 1 6,-3 2 976,-2 3-1038,-4 5 481,0 2-509,-4 6-22,0 2 5,-1 4 589,0 4-555,0 1 265,-2 4-439,0 2 58,-4 6-35,-1 2 11,-2 5-17,0 3-11,-1 3-12,1 1-55,0 14-17,4-9-68,1 8-117,3-13-112,4-2-151,1-2-163,4-1-179,2-2-145,2-3-1721,9 1 690,-4-8-605,8 0-224,-5-8 269,5-5 839,1-3 1021,4-3 984,0-4 981,1-1 1004,-2-2 648,-1 0 79,-3-2-397,-3-1-730,-4-1-530,-3-1-298,-3-3-230,-1 1-167,-2 0-130,-1 1-66,-1 3-51,-2 4-33,-2 4-46,-2 3-49,0 4-40,-1 2-56,0 3-101,0 0-50,-1 4 16,-1 3 23,0 5 11,-1 5-16,-1 4 10,0 5 7,-2 2-12,0 2-6,-1 2-5,1-1-17,-1 0-6,0 0-11,2-2-5,0-1 5,2-4 12,1-3 33,1-4-12,1-4 24,0-4 4,1-4 1,0-2 22,3-1 12,1-5 16,3-1-11,4-6 22,4-3 6,2-2 6,3-3 28,2-1-6,0-2-1298,1-1 1320,1 1-2982,-2-1 2943,1 1-1998,-2 2 1953,-1-1 57,10-5-91,-9 8 1,7-4-17,-11 13 11,-1 2-5,-1 3-6,0 3-39,-1 2 5,0 3-33,1 3-67,-1 5-1022,1 3 752,0 4 930,-1 2-1483,-1 2-696,-1 3-3225,-1 0 4878,0 4 0,-6-13 0,-1-2 0</inkml:trace>
  <inkml:trace contextRef="#ctx0" brushRef="#br0" timeOffset="129513">18837 15353 22427,'8'-55'651,"0"-1"1,-1 5 0,0 9-260,-2 17-73,0 5 417,-2 6-557,1 4 117,-3 3-229,1 4 27,-2 2-94,1 8 261,-1 1-249,0 11-1,1 3-34,0 8-1300,-1 6 1346,0 7-7,-3 5-2945,-3 6 2929,-3 2-17,-4 5-427,-2 1 424,2-19 1,-2 0 2,5-11 1,-1-1-354,-4 8 0,1-3 342,-4 6 28,1-7 732,4-7-726,2-7 10,3-7 29,2-4 2860,4-4-2765,1-10-101,2-3-17,1-8 656,2-3-661,2-3 0,4-4-11,0-3 27,14-15-22,-3 8 12,11-9 10,7 3 1098,3 3-1103,-16 18 0,-1 1-5,12-6-1,-7 12-28,-11 9 12,-1 3-17,1 4 11,0 3 0,6 16-11,0 12-1,0 20-586,-11-7 570,-7 3 0,-9-14 17,-4-1 5,-6-2 1,-6-2 134,-20 5-106,5-10-1269,-15 1 1251,11-14 7,-1-4-330,3-5 329,1-3-11,4-6 439,5-3-573,4-6-158,5-2-918,6-15-68,7 5-766,8-11 2044,22-8 0,-14 25 0,11-9 0</inkml:trace>
  <inkml:trace contextRef="#ctx0" brushRef="#br0" timeOffset="129885">19612 15663 21467,'-4'2'2806,"1"0"-1030,3-2-1703,14 12-29,0-12 46,26 0-34,-12-12-552,8-8 558,-12 3 16,-3-1 23,-3-3-6,-2-2 6,-3-2 126,-3-3-148,-3 2 16,-2 0 107,-3-3-102,-4 9-4,-3-2 44,-9 10-84,-2 5-23,-6 3 18,1 5 430,-2 4-420,-3 4-533,-1 3 528,0 2 11,2 2-3232,2 1 3227,3 1-29,3 1-272,4 1 245,1 1 5,4 1-5,1 1-17,2 1-1,3 1 12,2 2-28,5 2 282,4 0-444,5 2 2450,4 0-2921,3 2-347,2-1-432,2 0-688,0-2-2695,-2 0 4823,2 1 0,-13-14 0,-2-3 0</inkml:trace>
  <inkml:trace contextRef="#ctx0" brushRef="#br0" timeOffset="130448">15894 16736 19651,'0'-55'730,"0"0"0,0 6 0,0 9-327,0 17 1578,0 8-1757,0 7-3126,-2 4 2930,0 3 944,0 3-967,-1 4 744,-3 6-716,0 8-16,-5 8 0,-2 10-550,-4 8 550,-4 11 289,9-25 0,-1 1-295,-1 4 1,-1 2-10,-2 3 1,-1 2-1149,-1 3 1,-1 2 1139,-2 2 1,0 1-4,-1 2 1,0 0-524,-1 0 0,0 0 509,0-1 1,-1 1-20,2-2 0,1 0-81,1-2 0,1 1-132,2-3 0,2-1-154,3-2 0,1 1-1094,3 8 1,3 0 505,3-16 0,3-2-963,1 6 1,4-4 1959,13 3 0,-7-21 0,0-5 0</inkml:trace>
  <inkml:trace contextRef="#ctx0" brushRef="#br0" timeOffset="131715">15409 17426 14121,'-45'-39'241,"-1"0"0,4 4 0,9 6 2273,19 12-2335,3 3 1414,2 3-1431,3 2 831,2 4-960,2 2 3294,1 1-3343,1 2 212,3 0-157,3 0-11,6 3-5,8 2-12,8 3-872,8 1 873,10 0-7,7 0-5,8-2-25,-14-3 0,2-2-17,-11 0 0,0-1-527,11 0 1,0-1 495,-16-2 0,-2-1-112,29-4 29,-6-5 38,-5-1 51,-6-2 56,-6 0 16,-7 1 23,-5 0 39,-7 0 163,-2-2-68,-8 5-16,-1-2 50,-6 8 774,-1 0-769,-1 2 1107,-1 1-1123,0 1-23,-1 0-5,2 1 404,0 0-556,0 3 1,0 0-1,1 4 1,0 3-45,0 1 50,2 2-11,3 2 0,4 2 11,4 3-28,3 1 17,2 5-22,4 0-1023,1 1 995,2 1-18,0 0 6,0 1 6,-2 0-11,-2 1-6,-5-1-11,-4 1-646,-6-1 685,-5-3 23,-7-1 27,-5-3 6,-6-4 29,-3-3-2824,-3-3 2857,-1-5-514,-1-3 542,2-3 397,1-4-374,3-3 419,3-4-442,2-3-17,4-1-11,2-1-6,3-3 0,2-1-22,5-2-22,4 1-46,5-2 23,5-1-5,5 1-29,4-1 2077,5 2-2183,2 1-56,4 1-51,3 0-5,3 2-73,2 0-5,1 1 5,0 2-17,1 0-27,-1 2-46,2 1-27,-1 1 33,0 2 89,-2 1 107,-2 1 107,-4 0 61,-5 1 107,-5-1 263,-6 1-73,-7 0 367,-7 0-255,-4-1 33,-3 1 18,-3 0 44,-3-1-56,-3 1-11,-4 0-17,-1-1-56,-1 1-4,-1 0-63,0 0-39,0 0-51,0 3-39,-1 1-44,-2 1-46,0 3 1,-2 2-6,-1 6 0,-1 1-11,-1 4-34,1 3 17,1 2-11,1 3-1,3 1 117,2 2-155,3-1 643,3 11-671,4-10 5,5 6-22,6-13 5,5-2 12,5-4 22,2-3 17,5-3 28,0-3-6,2-4 28,0-5 17,-1-2 11,-2-5 34,-2-2-23,-3-3 18,-2 0 10,-3-1 12,-1-2 33,-1 0 28,0-1 34,-1-1 5,0-2 23,-2 0 16,0 0-27,-1 1 16,-1 2-33,-1 2-17,0 4 0,-2 2-50,-1 3-6,0 1 818,-1 4-930,0 0-52,0 3 7,0 8 40,-1 1-18,0 11-21,1 1-40,-1 5-101,0 2-118,1 3-145,0 1-151,4-1-3526,1-2 3222,4-3-200,4-3-1810,9 0 814,-3-10-781,7 0-435,-7-10 128,-1-1 700,1-4 1199,-1-1 1131,-1-5 862,0-3 874,-1-2 769,0-3 435,-2-2 35,-1-2-405,-1-1-997,-1-1 29,-2 0-313,-1-1-175,0 2-442,-2 0 163,-1 4 375,-2-4-655,-1 8-90,-2-1-79,0 9-77,0 2 2937,0 2-3061,0 2 623,-1 6-656,-1 2 10,-1 9-5,0 5-11,1 3 11,0 5 0,1 2-11,1 1 11,0 0-719,3 0 663,1 0-11,4-2-6,4-2-22,3-4 5,3-2 1,3-6 10,0-3 18,1-4 21,-1-3-2982,-1-4 3022,-1-4 17,-1-5 17,0-5-6,0-5-6,-1-3 17,1-3 6,-2-4-1995,0-1 2017,-2-3 513,0-2-496,4-15 1506,-6 12-1562,3-10-33,-7 19-300,-1 1 266,0 5 2784,0 3-3020,1 4-906,2 1 161,-1 6-319,2 1-3728,2 9-3806,-4 1 8873,2 2 0,-7-2 0,-1-3 0</inkml:trace>
  <inkml:trace contextRef="#ctx0" brushRef="#br0" timeOffset="133293">18013 17398 26267,'31'-13'47,"1"0"1,21-9-31,-34 14 17,-1-2-12,0-1 6,1-2 23,-3-2 55,7-13-61,-8 7 0,2-8-23,-9 12 45,-3 2 17,-2 3 17,-2 3-17,-2 3 0,-2 2-28,-4 0 6,-4 3 5,-2 0 17,-4 2-23,-1 2-21,-1 3 10,-1 2-28,1 1 18,1 2-1,1 2-6,-1 3-21,2 2-18,-1 2 6,1 1-39,-3 10 33,5-8-33,-1 18-441,10-17 457,2 8 1,7-11 22,3 1-22,5-2-6,4 0-40,3-1-3250,3-3 3183,3-2-1134,2-3 1112,1-2 137,2-3-125,0-3 49,-2-2 24,-1-1 21,-3-3 51,-1-2 11,-2-3-11,-2-2 2794,6-7-2772,-8 3 12,4-7 16,-10 5 1687,0-1-1676,-3 2 257,-1-1-251,-2 2 11,-2 1-22,-1 0 23,0 1 83,1-4-39,1-2-3503,0 0 3419,3 1 0,-2 5 0,4 0-22,0-1-6,4 2-28,1 0 17,2 1 3426,12 0-3398,-7 5-50,17-1 22,-16 6 0,6 2 5,-10 3 6,-1 3-44,-2 4 22,-2 0-17,-2 2-12,-1 1 40,-4 1-22,0 2 16,-3 0-5,0 2 22,-1-1-22,-1 2 11,-1-1 11,0 1-11,0-1 28,0-1-11,0-1-45,0 4 11,2-7 29,1 3-24,7-5-4,-1-3-12,4-1 0,-1-5 16,2-3 12,1 0-11,0-2 45,9-4-6,4-5-6,0-3-16,1-3 27,4-12-27,-7 5-913,9-10 907,-12 8 34,0 0-1,-1 1-33,-3 1 45,-2 1 5,-3-1-5,-3 1 67,-2 0 67,-1-11-72,-4 9-40,0-7 17,-3 11 0,-1 0-6,0 3 1,-2 0-12,0 3 991,-2-2-1006,-1 5-52,1 1 0,1 6 0,1 1 0,0 2-46,1 0 46,0 5 0,1 0 22,-1 11-11,1-3 2,1 7-13,0-5 0,2 1 0,1 0 0,0-1 0,0 0 0,-2-2 0,1 1 0,-2-4 0,0-1 0,-1-5 0,0-2 0,1-1 0,-1-3 0,2 2 0,-2-4 0,0 3 0,0-1 0,0 0 0,0-1 0,0 1 0,0 0 0,0 0 0,0 1 0,-1-1 0,1 0 0,-1 1 0,1-2 0,-1 1 0,0-1 0,1 1 0,0-1 0,-1 2 0,1 0 0,-1 0 0,1 6 0,-1 1 0,1 5 0,1 2 0,2 2 0,2 3 0,3 2 0,3 3 0,1 1 0,4 1 0,1 0 0,3 0 0,0 0 0,2 0 0,1-1 0,0-1 0,-1 0 0,-1-1 0,-1-1-63,-2-2-60,-3 0-23,-4-2-27,-5 0-1,-3-1-145,-11 5 179,-1-6 5,-9 4 7,-1-7-24,-1-3 12,-4 1 0,0-4 0,-2 0 0,0-3-67,3-2-45,2 0-129,5-2-151,2-2-207,3-1-421,3-3-5287,2-4 6447,2-1 0,3 2 0,1 4 0</inkml:trace>
  <inkml:trace contextRef="#ctx0" brushRef="#br0" timeOffset="133689">19677 17429 17059,'5'-6'5046,"-1"1"-4216,-4 5 1869,0 0-2665,7-6-17,0 3 5,7-5 1,-1 5-23,3 0-23,2-1 12,2 0 11,2 0 11,2-1-5,0 0-23,0-1 17,0 0 6,-1-1 38,-1-1-32,-2 0 4,-3-2 12,-3-2 12,-3 0 44,-3-1-6,-3 0 28,-3 1 6,-1-1 17,-4 1-11,-2-1-23,-6 2-28,-2 0 12,-4 2-1,-1 1 17,-1 1-16,0 2-12,2 2-17,0 1-39,3 1 40,1 2-62,0 2 22,3 2-11,-1 5-11,1 3 5,0 5-5,0 3-6,2 5-17,0 3-10,2 2-63,3 3-122,2 1-1518,3 3 1080,4-1-285,5-1-375,6 0-791,5-4-2195,6-2-4570,0-6 8883,-2-4 0,-12-10 0,-6-5 0</inkml:trace>
  <inkml:trace contextRef="#ctx0" brushRef="#br0" timeOffset="134114">20593 17535 16114,'15'-41'580,"1"1"1,-3 2 0,-7 9 2304,-18 17-2615,-7 2-24,-6 2-55,-7 2-1,-4 2-39,-6 3-50,-4 0 754,-1 4-827,-2 2 17,2 4-22,3 4-18,3 1-10,6 3-29,5 2-1597,5 3 1603,7 0 1264,4 2-1270,6-1-16,3-1 16,5 1-11,6-3-22,4 2-140,17 3 61,-3-7-50,12 1-28,-8-9-34,4-5-598,-1-1 677,1-4 67,1-4 78,-2-4 56,-1-4 18,-1-5 16,-2-2 28,0-4 33,-3-4 179,0-5-134,-2-3 18,0-7-1085,-1-3 1101,0-6 6,-1-5 16,0-3-106,-10 28 0,0-1 3,-1 1 0,1-1-3,-1 1 0,-1 1 134,9-28 6,-3 7 761,-2 5-570,-1-2-242,-4 18 2600,-1 0-2666,-5 19-101,-1 5 256,0 3-290,0 2 1968,-3 8-1968,0 3 0,-3 11 0,0 7 0,0 8-1339,0 7 1339,0 6 0,1 5 0,2 4 0,1 3-24,1 1-237,3-19 1,0 1-1050,2 1 1,1 0-346,0 0 0,0-1 1655,2 1 0,0-6 0,-1-7 0,-1-4 0</inkml:trace>
  <inkml:trace contextRef="#ctx0" brushRef="#br0" timeOffset="134582">22152 17336 23718,'3'-41'270,"0"1"1,1 1 0,-2 12 1088,-4 24-1275,1 1 414,-3 3-475,-1 3-35,-4 4 24,-3 8 21,-15 18-33,6-4 11,-9 15-11,10-10-251,2 2 195,2 3-191,4 0-212,3 2-342,4 0-644,4-1-1792,7 0 3237,6 3 0,-5-21 0,3-1 0</inkml:trace>
  <inkml:trace contextRef="#ctx0" brushRef="#br0" timeOffset="134790">22379 16989 17084,'-15'-48'512,"0"-1"0,2 5 0,1 8 646,2 14-1046,2 5 1099,0 4-1183,2 4 860,1 2-1028,2 4 1973,1 1-2125,1 2 1244,1 6-1596,0 4-432,0 8-711,3 5-1579,3 5-5444,2 0 8063,2-3 1,-6-11 0,0-6 0</inkml:trace>
  <inkml:trace contextRef="#ctx0" brushRef="#br0" timeOffset="135160">22594 17264 25423,'-21'40'5,"0"0"1,2-3 0,4-5-17,9-9 542,1 1-565,0-1 29,1 0-7,1-3 12,0-3 198,0 0-164,1-8 113,0-1-91,3-10 310,3-4-271,4-6 17,3-5 5,4-4 7,3-5-12,5-2-297,16-18 291,-5 9-951,-11 13 0,1 0 929,13-9 0,1 1-23,1 2-16,-2 4-17,-2 3 17,-2 5 11,-5 3-17,-2 5 17,3 3-56,-9 5 28,2 6 330,-12 3-353,1 6 1,-2 4-12,-2 3-50,1 20-28,-4-6-140,0 13-1030,-6 6-1780,1-12-1531,-2 13-5259,0-19 9256,0-6 1,2-14 0,0-6 0</inkml:trace>
  <inkml:trace contextRef="#ctx0" brushRef="#br0" timeOffset="135826">24595 17341 17426,'11'-46'1036,"1"1"0,-1 0 1,4-17-1,-2 7-499,-4 1-100,-2 11 1686,-4 9-1843,-1 8-45,-1 7 836,-1 3-948,0 8 306,0 2-390,0 6 1170,0 0-1187,0 6 0,0 3-22,-1 10-5,0 6-12,-1 6-33,-3 32-3337,0-7 3390,1-17 0,-1 2-1,0-9 1,0 0-255,-1 1 0,-1 1 243,-5 13 1,-1 0 11,3-11 0,-1-1-817,-4 10 0,-1-2 809,-5 11-1,0-6-1582,3-8 1571,2-8 248,3-7-225,2-8 304,1-5-299,4-6 1242,2-3-1247,3-6 2449,1-3-2444,3-5 2891,2-4-2868,10-15-3387,2 4 3375,8-13-2229,0 10 2247,2-2-427,4-1 409,3 0-22,3-1-17,1 1 12,3 3 27,0 2-150,13 0 128,-14 12-11,6 1-51,-11 13 51,-12 5 1847,2 3-1830,-12 7 16,-3 2-22,-2 5-11,-4 3 33,-2 4 2851,-6 2-2856,-5 2-6,-8 1-61,-27 12 305,4-11-258,-1-9 0,-2-3-1443,-12 1 1440,19-11 1,1-1-29,-13-3-164,4-4 181,5-5-207,-3-8-588,15-7-17,4-3-505,19-3-917,13 4 2251,11-2 0,-8 9 0,3 0 0</inkml:trace>
  <inkml:trace contextRef="#ctx0" brushRef="#br0" timeOffset="136174">25733 17279 20638,'-5'-1'3265,"1"0"-2721,4 1-141,-62 0-5694,32 3 5445,-10-2 1,0 2 85,8 8 818,-1 0-940,0 4 715,3 0-766,1 3-28,3 1 6,3 2-34,4 0 0,3 2-16,4 1-18,4 0 7,3-1 10,3 0 12,9 5 5,2-7-22,10 3-12,2-8 2752,5-4-2729,1-1 6,3-4 11,-2-2-40,-2-3 63,-2-5 701,-3-3-617,-2-4 38,-3-3 12,-2-4 298,-1-1-198,2-19-195,-3 6-623,3-14 594,-4 11-11,0 1 6,-1 4-74,0 3 46,-3 6-11,-2 5 22,-1 4-17,-3 5-22,0 2 585,-1 3-703,-2 0 335,-2 1-609,-4 3-320,-4 1-448,-2 5-1108,-2 2-7366,2 1 8797,3-1 0,6-4 0,2-4 0</inkml:trace>
  <inkml:trace contextRef="#ctx0" brushRef="#br0" timeOffset="136542">25966 17613 24223,'1'-5'2033,"1"1"-1221,-2 4-605,39-64-28,-23 36-109,7-9 0,2-7 101,-3-1 0,-3 1-1116,6-12 975,-3 4 1,0-1-1191,-2-3 1222,0-3-12,0 2 34,-3 1 34,-2 5-17,-1 6 11,-2 8-637,-4 8 525,-1 8 0,-3 6 0,-2 8 599,-1 2-599,-1 5 1464,-4 7-1464,-6 14 0,-2 6 0,-8 17 0,2 0 357,3-3 0,0 2-357,3-10 0,0 5-771,-4 16 0,-1 9 0,1-6 771,4-8 0,1-1 0,0 2 0,-1 4 0,2-5-1107,4-9 1,2-3 1083,1-1 0,0 2-173,3 10 0,1-1-635,2-12 1,1-2 594,1 8 1,2-2-398,10 5-2002,8-15 0,2-4-1314,3 0 3857,0-7 1,-3-5 0,-14-13 0,0 0 0</inkml:trace>
  <inkml:trace contextRef="#ctx0" brushRef="#br0" timeOffset="137057">26201 17595 17776,'-4'-7'5203,"1"2"-4256,3 5 268,0 0-834,-20-66-467,15 41 189,-6-14 1,2 1 143,12 20-135,1 0-67,4-1-28,4 2-23,4-1-5,7 1-62,6 1-39,7 0-1165,6 1 1097,7 1-10,4 2 5,2 2 5,1 0 40,-1 1 56,-4 1 51,-3-2 27,-6-1-11,-7-1 7,-7-2 66,-7-1-2710,-6-2 2749,-6 0-17,-3-2-386,-4-2 426,-1 0 27,-2-2-5,-1-1-1365,-2-1 1410,0 1-263,0 0 291,1 2 1985,1 3-1969,1 4 368,0 5-418,1 3 3055,-1 4-3167,0 1 754,-1 3-793,0 4-3414,-2 6 3386,-3 11-1325,-3 9 1303,-4 11 16,-1 10-5,-3 7 16,10-26 1,0 0-338,0 1 0,0 1 321,1 0 0,0 1 5,1-1 1,0 1-523,0-1 0,1 0 522,-1-2 1,2 0-12,-4 30-16,0-7 5,4-7 0,0-9 1569,3-8-1518,0-10 1300,1-9-1262,1-6 892,2-4-908,2-5 28,4-4-40,4-6 51,15-19-33,-3 4-12,10-13-11,-7 7 994,-1-1-994,1-1 45,1 2 11,-1 2-11,0 4-28,-1 6 566,-2 3-539,-3 6-4,-3 5-35,-3 2-5,-2 3-11,-2 3-17,0 3 35,0 4-35,1 4-7,1 4 14,0 4-20,0 3-9,0 3-40,-1 1-33,0-1-67,-2 2-40,-1-2-134,-2-1-1103,2 6-35,-4-9-2172,1 2 3646,-2-12 0,-2-6 0,0-1 0</inkml:trace>
  <inkml:trace contextRef="#ctx0" brushRef="#br0" timeOffset="138015">28598 17403 19899,'7'-44'470,"0"-1"1,0 4-1,-3 8 1110,-5 17-1323,-1 2 422,-1 3-499,-2 1-46,-1 2 217,0 1-272,-2 2-18,-3 2-21,-3 1-12,-4 4 6,-7 4-2653,-6 5 2652,-6 7-10,-5 5-82,-3 4 71,-3 3-543,3 3 520,1 1-12,6 0 18,5 0-1,7 0 1,7-2 16,7 0-39,6 9 22,8-11 3098,5 7-3103,8-15 11,4-2 0,5 0 0,2-6 165,16 1-120,-10-9 22,10 0 926,-2-13-758,-3-9-101,-1-2 6,-7-8 11,-12 5 12,-3-3-23,-1-3-17,0-1-22,-2-1-6,1 0 67,1-11-78,-3 12-22,1-5 5,-7 15-11,0 4 6,-2 4-6,0 3-17,-1 2-11,-1 2-2857,0 1 606,-4 10-309,2-2-6586,-3 6 9118,2-7 0,1-2 0,1-1 0</inkml:trace>
  <inkml:trace contextRef="#ctx0" brushRef="#br0" timeOffset="138891">28522 17344 8601,'4'-4'6212,"-1"1"-824,-3 3-4481,37-64-2449,-25 40 1889,10-13 1,-3 1 251,-14 19 622,-1 3-801,-2 1-50,0 3 317,-1 2-429,0 2-68,-1 3 40,0 2 1068,-2 0-1248,-1 5 17,-6 1-16,-6 8-18,-6 5-903,-8 6 915,-6 5-23,-6 4 3,11-7 0,-2 2-14,0 0 1,1 2-7,1-1 1,1 1-12,5-4 1,3-1-6,0 9 33,6-3-16,6-3-406,6 0 400,3-3 0,5 0 11,5-3-16,17 7 22,-2-9 39,12 4-6,-5-12-379,6-2 385,2-4-126,4-2 98,3-2 16,1-2-10,0-4-6,-1-1 0,-1-5-2486,-3-1 2509,-5-4 55,-3-3 57,-5-4 78,4-14-146,-11 5-117,4-10 129,-12 11-46,-3 2 51,-2 1-28,-3 4 636,-2 3-608,-2 5 3132,-1 4-3149,-2 3-22,0 4-40,0 1 639,-1 3-689,-2 0 17,-2 1-5,-3 3-1,-4 4 12,-11 13-1,4-1-307,-6 9 308,12-4 33,1 0-28,4 1-5,4 1-29,2 1-22,5-1-22,4-1-11,16 8 44,0-9 23,13 3-639,-5-12 622,1-4 51,1-4-34,-2-2 16,-1-4 6,-2-4-16,-2-3 22,0-4-1,-2-2 24,-1-3 276,-2-2-220,7-14-63,-8 5-1703,5-13 1687,-11 8 17,-1-1 426,-2 0-443,-2 1-23,-2 3 1,-2 1 10,-2 2 7,-2 4-1,0 4 0,-1 3 1788,0 4-1810,-1 2 68,-1 3-125,1 2-38,-1 1-23,1 2-72,-1 1-96,0 4-101,0 3-162,0 4-168,1 1-219,4 3-341,4 1-617,5 3-1942,7 0 3847,6 3 0,-11-12 0,0 0 0</inkml:trace>
  <inkml:trace contextRef="#ctx0" brushRef="#br0" timeOffset="139982">29989 17518 22990,'-2'-42'280,"-1"1"0,2 2 1,-4 10 451,-7 21-626,-4 3 523,-5 2-567,-3 2 7,-6 2-46,-3 3-6,-3 4 16,-3 4 32,0 5-59,0 2-17,3 4-6,4 1 11,5 2 6,6 0 0,6 0-39,6 14 11,7-10 6,6 8-17,7-11-23,6-4 28,4 0-5,5-5-17,2-4 34,2-3-45,-1-5 27,-1-3 46,-2-3-68,-1-3 85,-2-3-135,-1-4 173,-2-2 18,-2-3 33,-1-4-12,0-4-32,-2-4-29,0-2 322,0-1-271,-2-1 27,-1 1 1,-2 4 22,-1 2 562,-2 5-562,-2 3 406,-2 4-440,-3 4 155,1 3-193,-1 3-57,0 1-39,-2 1 28,-1 4-6,-4 2 12,0 6-6,-3 2-34,0 5 34,-2 1-11,3 2-11,1 1-18,3 1 7,2 0 5,2 0-45,5-1 17,3-2-78,4 0-18,4-3 24,3-1-29,2-4 0,4-1 11,1-2 18,3-3 60,1-3 57,-1-2 22,-2-2 23,-3-3-23,-1-2 40,-4-4 33,-2-2 16,-3-2 24,-1-2-18,-2 0-39,-3-1 17,-2 3 6,-1 1-1,-3 3-5,0 1-5,-1 2-18,-2 2 7,0 0-29,-1 2-22,0 1-12,1 1-50,1 0 40,0 4-6,1 1 16,0 5-22,0 1-5,1 1-12,2 1-10,2 1 27,3 0-6,1-1 12,3-1-11,2 0 11,2-2-34,2-1 22,1-2 12,1-3-17,0-2 56,-1-1-5,0-2 16,-2-3 0,-1-2 6,-2-2 5,-2-3 51,-1 0 5,-1-3-27,-2-1 27,0 0-27,-2 1 44,-1 1-17,-1 2 85,-1-1-134,0 6-57,-2-1 0,0 6 0,0 0 0,-1 12 0,0-1 0,0 12-24,-1 1 13,-2 5 46,-1 3-59,-5 4-1871,-2 3 1878,-4 3-5,-3 1-23,-3 1-34,-2 1-16,0-1-62,-1 0-314,1-1 219,0 0-28,-1-4 23,0-1 61,-3-3 45,-3-3 22,-3-4 34,0-5 44,-1-5 57,7-7 55,4-5 23,10-8-39,6-4 73,13-18-62,6 2-6,12-13 338,-3 13 1,3 0-366,18-16-1,-12 13 1,1-1-4,-5 6 1,-1 0-18,3 0 1,1 0 5,0-1 1,1 0 10,0 1 1,2-1 16,12-8 1,0 1-29,-11 6 1,1 1-1,8-6 1,0 0 5,-14 10 0,-2 0 42,26-16 5,-3 1-38,-4 1-12,-4 1-11,-4 1 17,-5 2-2715,-6 2 2743,0-5-1445,-12 10 1462,-1-1 11,-10 12-12,-2 2 575,-2 1-580,0 1 2592,-3-1-2586,0 1 2402,-2 0-2402,1 0-6,-1 3-12,1-1 18,-1 2-45,0-1 5,0 1-11,0 1-11,0 0 12,0 1-24,0 1 12,0 2-16,-1 2 32,-1 24 1,1 7-641,3 1 630,-1 6 0,4 2-34,10 3 0,5 4-827,4 4 821,1 1 1,2-1-1,-1-1 0,-1-3 6,-3-3 12,-3-5-136,-5 9-55,-7-16-146,-10 3-335,-9-16-623,-10-5-2509,-11-1 3820,-13-2 0,23-8 0,-1-1 0</inkml:trace>
  <inkml:trace contextRef="#ctx0" brushRef="#br0" timeOffset="141113">28628 17178 13788,'2'-3'4749,"0"0"836,-2 3-5210,17-36-50,-12 26-23,11-28-55,-17 35-51,-1 1-56,0 1-78,1 1 11,0 0-34,-2 1 11,-1 2 1,-3 4-7,-5 4 12,-4 3-11,-6 6-11,-4 4-530,-5 3 518,-4 4 17,-3 2 6,-1 1-23,-1 0-1169,2 0 1141,4-1 29,3 0-29,7-2 6,6-1 6,4 0-2884,7-2 2889,3-1-462,4-2 423,5-1 227,4 0-311,4-3-146,5 0-218,2-2-325,5-2 0,2-2-1541,3-3-258,2-4-6401,-3-2 8974,-4-2 1,-12-3-1,-5 0 1</inkml:trace>
  <inkml:trace contextRef="#ctx0" brushRef="#br0" timeOffset="141430">28749 17202 14569,'-1'-6'4873,"-1"2"-891,2 4-3898,-17-36 582,11 29-520,-16-25-5,15 41 27,-3 3-17,-3 4-28,-2 3-3622,-4 3 3605,-1 4-22,-3 2 911,-2 2-939,-1 2-17,-2 1-586,-1 2 575,0 1 5,1 1-27,4-2-12,3 0 1,6-2-283,5-1 254,5-2-5,5-3-11,5-2-62,6-1 22,5-3-95,5-2-117,3-3-152,3-2-297,1-2-386,2-4-650,-1-2-2279,2-4-4974,-5-1 9040,-4-1 0,-11 0 0,-4 0 0</inkml:trace>
  <inkml:trace contextRef="#ctx0" brushRef="#br0" timeOffset="141725">28830 17276 24570,'-48'-7'239,"1"0"0,3-1 0,8 8-82,17 18 11,-1 2-34,-1 2-10,-3 2-12,0 1-6,-2 1-16,0 2-555,0 1 521,0 2 17,1 0-23,1 2-16,2-2 5,2 1-39,3-2 5,4 0-10,3-2-3130,4 0 3102,3-2 10,5-1-27,12 7 11,3-9-56,12 5-101,0-12-2162,3-2 1702,3-2-677,2-3-308,0-3 1641,4-2 0,-27-3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17:13.6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906 995 30537,'-2'-2'-4172,"0"0"4326,2 2 2213,-4-68-3072,7 40 606,-3-13 1,3 0 3633,8 16-2986,2 0-872,3 0 1345,2 1-1022,2 2-1594,1 1 3188,1 3-1594,1 1 0,1 4 0,13 0 0,3 6 0,0 0 0,-3 7 0,-14 4 0,-2 0 0,-2 4 0,-3 2-232,-3 0-1330,-4 5-135,-4 0 155,-4 12 689,-6-4 299,-4 8 138,-6-8 342,-1 1 198,-3 0-3203,0-1 3805,-1-2-395,-1 0-114,0-2-112,0-1 1,2-3-131,1-2 26,4-3 26,2-3 22,2-2 264,1-3-392,3 0 3338,-1-2-3545,2-2-29,0 0-9,0-2 56,1-4-170,0 2 12,1-1 340,2 2 15,0 2 88,1 0-28,0 2-34,0 0 23,3 0 11,3 0 16,8 1-8,7 0-19,8 2 6,9 0-3404,5 4 3386,3 2-5,1 0 0,-4 2-63,9 4 52,-19-3 5,2 6-5,-20-5 27,-7 1 12,-4 2 11,-4 0 11,-6 1 12,-5 1-7,-9 1 1,-7 0 11,-7 0-22,-5 1 1074,-5-1-1080,-4 2-31,13-8 1,0 1-290,-17 6 174,13-6 1,1 0-107,2-1-95,-5 1-196,23-8-561,4-2-2144,5-2 3248,4-1 0,2 0 0,2 0 0</inkml:trace>
  <inkml:trace contextRef="#ctx0" brushRef="#br0" timeOffset="230">1809 963 20482,'47'-16'-298,"-1"1"1,-4 1-1,-3 3 512,12 7 0,-28 3 0,10 0 0</inkml:trace>
  <inkml:trace contextRef="#ctx0" brushRef="#br0" timeOffset="1900">3365 1003 30491,'0'-10'-1686,"0"3"959,0 7 3225,0-62-2754,0 39 248,0-12 0,0 1 37,-2 21-128,1 3-1107,-2 4 711,2 2-13,-1 3-805,0 1 2427,0 3-185,0 3-98,-1 7-136,-1 7 132,-2 6 456,-2 6-907,-1 5-376,-4 19 0,3-13 0,4-9 0,2-1 0,0 2 0,5 7 0,3-19 0,5-3-221,4-4-1147,1-2 470,4-4 381,0-4 348,4-2 355,0-3 45,2-3 380,13-10 456,-10-1 11,10-10-1078,-14 2 0,-1-2 0,-2-1-606,-3-3 371,-3-1-1418,-2-1 1178,-3 0-1958,-3 1 1641,-2 4 183,-1 4-22,-3 4 1749,1 3-1560,-2 7 1321,1 2-1455,-2 4 3550,0 2-3305,-4 8 4,-4 12 28,2 3 184,1 7-159,5-8 166,3 1 36,4-2-111,5-1-105,4-3 81,5-3 38,3-1 10,5-4 171,17 3-35,-6-7-281,11 0 293,1-6 11,-14-4 0,9-2-3286,-21-3 3303,-3-1-341,-4-3 363,-4-2-2080,-2-1 2080,-2-3 151,-4-2-145,-1-2-6,-3-2-11,0-2 0,-4 1 2150,-1 1-2144,-4 0-6,-1 1 6,-1 2-6,0 2-1912,-1 2 1918,1 2 1763,1 3-1780,1 2 5,1 4-27,1 1-18,2 2-33,1 2 3114,1 1-3153,1 0 749,0 3-783,1 3-268,0 13 44,3-1-134,3 7-1323,12 5-38,-1-7-2739,9 8 4587,-2-8 0,-11-11 0,-1-1 0</inkml:trace>
  <inkml:trace contextRef="#ctx0" brushRef="#br0" timeOffset="2274">4490 996 24923,'-51'5'274,"12"-2"-212,64-3-18,-1-2-4,1-1-12,2-2 17,-1-3-6,-1 0 12,-3 0 16,-3-2 11,-4 1-5,-3 0 117,-1-4-94,-5 3 4,-1-4-16,-4 4-5,-1 0-1,0-1 1,-2 1-12,0 0-6,-4 1 1,-2 1-34,-1 0 28,-9 1-34,-6 4-16,-3 0 11,-2 7-230,5 3 225,0 5 16,-12 10-28,10-3 11,-8 9-11,10 5-11,8-7-12,1 10-22,10-10-16,5-1-225,13 10-5,3-8-1140,14 5 590,1-11-603,7-3-2633,-6-7 0,4-1 4077,-5-3 0,1-1 0,22 5 0,-22-8 0</inkml:trace>
  <inkml:trace contextRef="#ctx0" brushRef="#br0" timeOffset="3139">5028 1029 31668,'1'-6'-1409,"0"0"736,-1 6 3854,0 0-3181,5-60 0,-5 44 0,4-44 0,-6 58 0,0 2 0,0 2 0,-1 3 0,0 5 0,-3 7 0,-2 7 0,-2 5 0,0 4 0,-1 3 0,1 0-1146,1 0 241,1-1-46,2 0-118,4-1-522,0-2-1263,4-2-6565,2-6 9317,1-4 1,-1-10-1,-2-5 1</inkml:trace>
  <inkml:trace contextRef="#ctx0" brushRef="#br0" timeOffset="3334">5388 638 23674,'-1'-6'396,"0"1"-2246,1 5-442,-39-5-7539,26 11 8700,-30-3 0,38 5 0,2-3 0</inkml:trace>
  <inkml:trace contextRef="#ctx0" brushRef="#br0" timeOffset="3717">5884 1144 26223,'-8'-1'1559,"1"0"-1687,7 1 2265,0 0-2442,-37-28-340,19 21 356,-32-21 39,27 27-385,-2 1 97,-2 2 22,0-1 88,2 1 20,3 0 409,4-1-110,3 0 70,6-1-12,2 1-44,4-1 245,1 0 218,1 0-406,1-3-571,0 3 46,0-2-247,2 1-261,2 0-961,2 0-7799,1-1 9218,1 1 1,-7 1-1,-1 0 1</inkml:trace>
  <inkml:trace contextRef="#ctx0" brushRef="#br0" timeOffset="4341">5755 1072 25773,'-9'-44'-39,"0"1"0,0 3 0,1 9-62,1 18 115,0 2 64,-2 1-24,0 2-2,-1 2 4,-5 2-259,1 2 209,-7 4-6,-2 5 6,-6 7-1,-7 7-646,-6 6 652,-4 6 12,-2 4 5,1 2-12,2 0-16,19-13 0,1 0-28,-11 21 6,6-2 0,19-12-6,16-15 11,6-2-11,10-3 11,6-2-17,9-5 6,7-2 0,-7-4 0,2-2 12,22-5-783,-20 2 0,0-1 793,12-10 12,-2 0 22,-5-2 23,-4-2-2638,-6-1 2660,-5-1 33,-6-1 6,-6 0 11,-4-1 283,-6 0-277,-3-1 1229,-3-1-1073,-5-9-161,-1 10 32,-3-4 7,0 14-6,0 5 3391,0 1-3430,2 4-56,1 2-51,2 2-50,1 1-12,-1 2-16,0 12 67,0 5 17,-1 16-17,1 3-354,0 6 382,0 5-28,0 5 22,0 3-716,-1 3 680,-1-13 0,1 2 8,0-12 1,-1 1-1111,-1 13 1,-1 0 1095,1-13 0,-1-1-2,-1 2 0,-1 0-1173,-1 2 0,-1 1 1144,-1 0 1,-2 1-12,-2 1 1,-1 0-233,-1 0 1,-2 0 155,0-4 0,-3 0 0,0-1 59,-3 4 1,0-2-251,-8 9 1,-1-4 311,-9 0 34,5-17 1167,6-14-1184,5-12 6,4-12-1,4-10-5,-1-37-31,13 17 1,2-3-32,-1-2 1,3-1-119,4-4 1,4-1-1210,8-8 0,3 1-3527,-3 16 1,0 1 4884,6-14 0,0 7 0,-4 14 0,-6 13 0</inkml:trace>
  <inkml:trace contextRef="#ctx0" brushRef="#br0" timeOffset="4781">6422 583 25830,'-4'0'1658,"1"0"-7658,3 0 5424,-25 75 256,17-35 173,-7 11 0,2 2 22,8 0 57,-2 4-350,-1 5 206,2-31 1,-1 1-157,0-1 0,0 1 390,-2-1 0,0-1 6,-10 25-145,2-4 134,2-8-1,2-6-10,4-6 11,1-6-6,2-3 864,1-6-858,1-3 2174,1-5-2158,2-3 280,0-3 594,1-1 3096,3-4-3807,0-2-67,4-7-96,1-3-22,4-7 6,4-3 0,4-4 22,18-15-402,4-1 379,0 0-920,-4 10 915,-18 17 1,-4 5-7,-4 3-5,-4 4-11,-4 4-17,-1 1 0,-1 1 367,0 1-350,8 8-17,10 10-6,2 4 448,6 5-509,-5-6-68,3 1-117,0 0-151,3 1-1115,14 8 90,-8-9-1748,10 5 3204,-10-11 0,-16-8 0,-2-1 0</inkml:trace>
  <inkml:trace contextRef="#ctx0" brushRef="#br0" timeOffset="5288">7296 685 30844,'-8'53'-2105,"1"3"1342,4 0-811,2-24 1,0 1 1421,0 1 1,0 1 47,0 2 0,0 0-3,0 1 1,0 0-30,0 0 0,0 0-305,1-1 1,0 0 181,-1-2 0,1 1-113,0-2 0,0 0-175,0-1 0,1-1-1281,0 28-1385,2-6 3201,2 0 1,-3-28 0,1-1 0</inkml:trace>
  <inkml:trace contextRef="#ctx0" brushRef="#br0" timeOffset="5864">6959 1268 22940,'40'-6'-252,"5"0"23,7 6-2434,7 0 2483,-27-1 0,0 1 4,1-1 0,-1 1-233,32-1-39,-5 0-90,-5 0-113,-6-1-84,-5 0-15,-6-1 162,-3 0-2029,-5-1 2494,-3-2 257,-6-1 196,-4-1 141,-5-1 128,-5 0 74,-2 0 776,-3 1-794,-1 0 424,-2 1-479,-2 1 3380,-3 0-3414,0 1-56,-2 1-74,-1 1-83,-1 1-28,-2-1-34,-1 2-33,-1 0-29,-1 0-77,0 1-51,1 2-39,0 1-29,1 2-16,2 2-28,1 0 5,3 4-16,2 0-12,3 2 12,1 2-6,4 1 17,5 1-1,4-1 1,5 0-1,4-1-4,2-3-3388,4-2 3404,0-2 6,3-4-510,-3-2 521,-1-1 6,-2-2 16,-2-3 23,-2-3 33,-4-2 17,-2-1 151,-1-7 3000,-5 3-3151,-1-5-11,-5 5 784,-2-1-796,-2 0-5,-1 0-11,-4 1-6,-1 2-16,-2 1-18,-2 2 12,-2 1-11,-2 3-17,-2 2 11,-4 2-17,-1 2-501,-2 4 501,-2 2 0,0 6-11,0 2-6,2 3 6,2 2 0,3 1-5,2 3-12,4 1-50,3 3 23,6 1-12,2 1-28,4 2-28,6-1-68,5 0-323,7 0 116,8-1-196,4-2-330,7 0-576,7-1-1878,5-3 3367,-18-11 0,-1-1 0,2 0 0,1-1 0</inkml:trace>
  <inkml:trace contextRef="#ctx0" brushRef="#br0" timeOffset="6274">8629 1339 19848,'0'-7'3361,"0"2"-2745,0 5 482,0 0-846,-75-51-1372,38 38 1212,-12-13 1,-2 5 42,5 27-51,-1 6-23,0 3-27,2 2-17,4 4-12,5 2 55,-2 11-127,13 2 50,4 0 6,13-5-12,12-12 1,4-1-6,7-4-6,4-1-5,4-4-6,5-2-22,3-3 0,3-2 10,2-2 7,0-5 44,0-2 6,-1-5 34,-2-3 17,-2-2 22,-2-4-2947,-2-2 3014,-3-4 12,-3-3-7,-4-4-5,-2-2 0,-3-3-37,-3-3 76,-1-3 0,-4-2 17,0-1 12,-3-2-35,-1 2 18,0 2-29,0 5-28,-2 5 6,-2 4-11,-1 6-17,-1 5 149,1 4-160,0 5 3006,1 4-3045,1 4-56,2 2-6,-1 1 1050,1 1-1095,0 2 28,-1 3-5,-1 6 33,0 9 0,-2 8 6,0 9-426,-1 9 364,1 5-807,1 5 707,2 4-63,1 1-122,3 1-168,2-1-236,4 0-375,2-2-846,2-1-4727,0-3 5930,1 2 1,-6-27 0,0-3-1</inkml:trace>
  <inkml:trace contextRef="#ctx0" brushRef="#br0" timeOffset="7714">10870 664 32767,'-3'-45'-888,"1"0"0,-1 4 1,-1 7-1095,-4 18 1838,-1 3-320,0 6 1011,0 3-211,-1 2 537,-10 10-1162,1 3 1291,-10 11 195,2 4-326,-5 9-1803,-3 7 1048,15-18 1,0 2-164,-1 2 1,1 1-190,-2 3 1,0 1-370,0 2 1,1 1 115,-1 0 1,1 2-1286,-7 18 1,0 2 1546,8-16 0,0 1 11,-4 12 1,2-2-324,9-18 0,2-2 114,-5 28-7,6-6-15,6-5 234,8-7-30,6-5-45,8-5-44,8-5 259,25 1 100,-6-12 28,-12-7 1,0-3 196,19-2 119,2-3 122,0-6 108,-1-3 109,-3-6-552,-5-3 220,-3-2-62,-6-3-81,-3-1-74,-6-3-103,-4-1-430,-4-2-52,-5-1-78,-2 0-56,-5 0-24,-2 0 28,-3 1 914,-2 0-746,0-6 376,-3 2-68,1 2 179,-2 7 2669,3 11-2703,1 3 1790,0 3-1829,0 2 337,0 2-371,3 2 6,2 3-5,4 1 22,4 5-17,3 3 0,3 4 5,1 3-5,1 3-568,-1 0 563,-2 2-12,1-1 6,-2 2-34,0-2-28,0 2-11,0-3-285,1 1 195,0-2-72,0-1-583,10 7 129,-8-8-336,8 4-639,-10-9-1916,0-3 3591,0 0 0,-9-6 0,0 0 0</inkml:trace>
  <inkml:trace contextRef="#ctx0" brushRef="#br0" timeOffset="8474">11610 1252 18420,'-3'-4'4027,"1"0"-476,2 4-3646,-22-43 56,20 37 45,-15-30-6,28 49 0,1 5-23,2 4 12,2 2-373,1 1 356,1 2-34,2 0 1,-2 1-23,2 1 0,-2 0 22,-1-1-51,5 8 80,-7-11 10,1 3 6,-9-13 23,-3-3 11,-2-2 16,-6-2 18,-3-1-11,-5-2 10,-5-2 6,-2-1 17,-4-2 39,0-2 379,2-3-351,2-2-6,3-4-11,5 1-39,4-3-22,3 0-34,6-1-23,4 0 1,7-1 0,5-1-18,5-2-510,5 0 494,3 1-12,4-1-3223,3 1 3196,2-1-23,0 3-2050,3-1 1961,-1 3-825,3 1 678,0 1-342,3 1 136,1 2-90,1 1-44,2 2 22,-1 0 50,0 1 112,-4 0 157,-3 0 163,-4-1 111,-5 0 91,-6 0 1810,-7 1-1643,-5-2 2430,-6 0-2274,-4 1 1578,-4 0-1600,-2 0 1095,-1 0-1122,-2-1-12,-2 1 6,-3-2-11,-1 1-17,-2-1-34,-1 1-5,-1 1-45,-1 2-22,-1 2-29,-4 0-26,0 2-7,-2 3-23,-1 2-27,-1 3-34,1 2-6,-1 3-11,2 2-11,1 2 6,2 1-17,2 1 0,3 3-6,3 0-17,3 0-5,2 1 0,2-1-6,3-1 6,5-1 0,4-3-1,5-2 7,4-4-3388,1-3 3416,3-4 0,-1-3 27,1-1 6,-2-3 17,-1-3 17,-1-4 27,-1-2 63,-3-2 189,3-10-156,-7 6-23,0-8 12,-7 6-6,-2 0 11,-1 0 3373,-1 2-3389,0 0 40,-2 2-46,-1 1 5,-1 3-10,0 2-29,1 2-28,-1 3-45,2 0-33,0 3-17,0 1-56,1 0 6,-1 0-1,1 3 1,-2 3 28,0 5-18,-1 4-21,-1 4-29,1 4-44,0 3-57,1 3-89,1 2-162,2 2-247,0 3-476,0 0-969,2 1-4184,2 0-3003,1-6 9321,1-7 0,-4-11 0,0-6 0</inkml:trace>
  <inkml:trace contextRef="#ctx0" brushRef="#br0" timeOffset="8939">12861 1518 18313,'3'-7'5215,"-2"2"-4050,-1 5 454,0 0-1205,12-61-1363,-10 41 1072,5-14 0,-2 3 408,-5 24-358,0 3-72,0 2-84,-2 2-23,1 6 6,-2 2 23,0 9-12,-1 3 6,0 5-6,-1 5 17,1 3-6,-1 3-803,0 3 792,1 4-5,-2 4-18,-1 5 12,0-10 0,-1 2-472,0 3 1,-1-1 471,1 1 0,-1-1 0,3-6 0,0-3-34,0 4 40,3-9-361,1-8 355,1-8 50,0-5-22,1-6 1522,0-2-1359,0-2 984,0-9-1136,0-2 463,0-11-502,1-4 6,-1-5 5,1-7-6,-1-5 1,0-8-1129,1-5 1129,2-5-9,-2 28 0,2 0-11,0-1 0,0 1 6,1-1 0,1 0-4,0 1 1,1 0-6,7-30 17,2 3-11,2 4-1721,1 4 1732,2 4 5,0 6 1,1 4-17,-1 6 5,-1 5-16,0 5-6,0 5 0,-1 3-17,0 5 28,2 3-16,-1 3 10,2 3 1,2 5-17,1 4 22,1 7 0,-2 5 6,-1 6-28,2 20-1828,-9-9 1851,-1 12 104,-11-18-77,-4 0-685,-4-4 674,-4-1 0,-5-3-22,-1-3-6,-5-2-45,-3-3-463,-19 2 10,5-8 2049,-13 1-3355,11-10-4385,0-1-3383,3-2 9262,6-1 1,14 0-1,7 1 1</inkml:trace>
  <inkml:trace contextRef="#ctx0" brushRef="#br0" timeOffset="9566">13755 991 29936,'1'-53'-678,"-1"-1"0,0 6 1,1 6-514,2 11 850,0 5-1756,0 5 1946,0 7 1384,-1 3-1293,-1 5-35,0 2 39,-1 2 729,1 2-1062,0 6 3320,5 12-3160,5 20 113,-4-8 0,1 3-126,5 27-265,-8-25 1,-1-1 202,0 22 270,-5-14 1,-1 1 36,-1-9 0,0 0 5,-5 21 0,-1 1-334,0-14 1,0-3 333,-1 0 1,1-1-15,1-1 1,1-5 5,1-3 0,2 2 11,4-20 40,0-3 27,0-5 247,5-8-219,4-12-55,4-4-18,2-7-5,-2 2 6,3-1 11,12-14-29,-5 11 989,11-10-994,-7 15 733,1 2-733,2 2-678,-1 3 672,0 4 1,-2 4-403,-3 4 386,-1 3-12,4 10 1,-7 2-6,5 10-3030,-10 1 3008,-1 5-1757,-4 3 1706,-1 4-16,-4 1-163,-2 3-218,-2 2-1973,-6 15-2664,1-12-4488,-4 7 9623,4-22 0,2-12 0,1-7 0</inkml:trace>
  <inkml:trace contextRef="#ctx0" brushRef="#br0" timeOffset="10229">14756 1153 30487,'0'-6'1487,"0"1"-2455,0 5 2199,28-67-2899,-18 43 1797,7-15 1,-2 3 177,-11 23 888,-1 2-2505,-2 6 1456,-1 0-456,-1 5-842,-2 0 893,1 2 1096,-4 3-1269,-2 5-19,-4 5 327,-5 6 191,-2 6 213,-11 16-165,9-10-990,-4 9 395,13-16 286,3-1-164,5-3 8,1-2-122,4-2 22,2-3 15,3-2 23,2-3 20,2-2 707,6-4-174,3-3-125,2-5 130,0-4-6,-4-4 28,0-3 0,-2-1-11,-1-4-1,-4 1-10,-3-2 112,-2-9-3544,-3 8 3359,-2-7 0,-2 11-27,0 1 10,-2 3-5,0 2-6,0 2-29,1 3 7,0 2 3364,0 3-3420,2 1-49,-1 1-47,0 0 1,-2 2-12,-2 4 5,-3 4-66,-5 7-1049,-7 13 1,-2 3-655,-2 7-922,2-2 1,1-1-6305,8-4 8566,3-4 0,6-15 1,2-6-1</inkml:trace>
  <inkml:trace contextRef="#ctx0" brushRef="#br0" timeOffset="10556">14986 1566 22424,'-46'-3'162,"1"0"1,3 0-1,7 4-83,17 9 848,2 3-871,-4 6-39,8-3 302,-1 5-308,8-6-11,4 1 17,0 0 152,1-1-152,3 0 11,2-1 0,3-2 562,9 4-428,2-5 7,0 1 66,-4-7 90,-6-4 0,-2-1-17,0-2-56,0-2-62,1-2-27,0-4-40,1-1-6,1-2-27,0-1 11,0-2-23,-1-1 101,3-7 138,-3 7-12,-1-3-33,-4 10-27,-2 3-105,-2 3-119,-2 2-259,-3 1-53,-8 1-810,-9 4-2596,-12 3 3620,-17 8 1,23-7 0,-3 2 0</inkml:trace>
  <inkml:trace contextRef="#ctx0" brushRef="#br0" timeOffset="11489">1855 2625 12253,'-43'-24'367,"0"-1"0,1 0 0,-15-8 0,8 3 58,8 1-1638,10 7 1515,9 1-16,5 6-68,7 1 402,4 4-598,4 1 212,6 2-234,4 0 84,9 1 84,8 1 51,9 0-530,1 2 1,2 2 464,-4 0 0,1 0-14,15 0 0,2 1-8,-6 1 0,-1 1-29,6 0 1,1 0-29,5 2 1,1 0-12,5 1 1,1 0-936,-18-2 0,0 1 1,1 0 905,1 0 1,1-1-1,5 1 21,4 0 0,5 1 0,1-1 0,-3 0-482,-10-1 0,-2 1 0,0-1 0,3 0 446,1 0 0,4 1 0,0-1 1,0 0-1,-4 0 6,2 0 1,-3 0 0,-1 0-1,2-1 2,2 1 0,0 0 0,1 0 0,0-1-299,1 1 0,1-1 0,1 0 1,-1 1 316,3-1 0,-1 0 1,1 1-1,0-1-86,2 0 0,0-1 0,1 1 1,-1-1 102,-10 1 1,-1-1 0,1 0 0,0 0 0,0 0 10,1 0 0,1 0 0,-1 0 0,1 0 0,0-1 5,1 1 1,1-1-1,-1 1 1,1-1-1,0 0-1,1 1 1,1-1-1,0 0 1,0 0-1,0 1-1,1-1 0,0 0 1,1 0-1,0 0 1,0 0-3,1 0 0,1 0 0,0 0 0,1 0 0,-1 0-14,-9 0 1,1 0-1,-1 0 1,1 0 0,0 0-1,0 0-4,1 0 0,0 0 0,0 0 0,1 0 0,0 0 1,0 0-7,1 0 0,0 0 1,1 0-1,-1 1 0,1-1 1,0 0-9,1 0 1,0 0 0,0 1 0,0-1 0,0 0 0,1 1-5,0-1 0,1 0 0,-1 1 1,1-1-1,0 1 0,0-1-3,1 0 0,0 1 1,0-1-1,0 1 1,0-1-1,0 1-6,1-1 1,0 1 0,0-1 0,0 1 0,0-1 0,1 1-6,-10-1 1,1 1 0,-1-1-1,1 0 1,0 1 0,0-1-1,-1 1-2,2-1 0,-1 1 0,1-1 1,-1 1-1,0-1 0,1 1 1,-1-1-2,1 1 0,-1-1 1,1 1-1,-1-1 1,1 0-1,-1 1 1,0-1-1,1 1 0,0-1 1,-1 1-1,1-1 1,-1 1-1,1-1 0,-1 1-1,1-1 1,-1 0 0,0 1-1,1-1 1,-1 1 0,1-1 0,-1 1-2,0-1 1,0 1 0,0-1 0,0 1 0,0-1-1,-1 1 1,1-1-1,0 1 1,0-1 0,-1 1 0,1-1 0,0 1 0,-1-1 0,1 0 7,8 1 1,-1 0 0,1 0 0,0-1 0,-1 1 0,1-1-5,-1 1 0,0-1 1,0 1-1,-1-1 1,1 0-1,0 1 1,-2-1 0,1 1 0,0-1 1,-1 1-1,1-1 0,-1 1-6,-1-1 1,0 0 0,1 1-1,-1-1 1,-1 0 0,1 1-8,-1-1 0,0 1 0,-1-1 0,1 1 0,-1-1 1,1 1-4,-2-1 0,0 1 1,0 0-1,0-1 0,0 1 1,0-1-5,-3 1 1,0 0-1,0-1 1,0 1 0,2 0-1,1 0-3,4 0 0,3 0 1,2 1-1,0-1 1,-1 1-1,-1-1 1,-3 0-10,-4 1 1,-3-1-1,-1 0 1,0 1-1,1-1 1,2 1-13,0-1 1,3 1-1,1 0 1,0 0 0,-1 0-1,-3 0 1,-3 0-62,13 1 0,-4-1 0,-2 1 1,-1 0-143,-1 0 1,-2 0 0,0 0 0,-1 0-725,-3 1 1,-2-1 0,0 0 0,-1 1-2196,7 0 1,-2 0 0,-2 0 3140,13 1 0,-7 1 0,3-1 0,-28-2 0</inkml:trace>
  <inkml:trace contextRef="#ctx0" brushRef="#br0" timeOffset="22165">5903 4516 14977,'5'-46'679,"-1"0"1,1 4 0,-1 7 2507,-1 12-2840,-1 10-112,-1 2 879,-1 8-1041,0 2 445,0 8-501,0 4 0,2 11-1610,1 6 1588,1 7-12,0 9-276,-2 8 127,-1-9 1,-1 3-34,-1-10 1,0 2-508,-1 13 0,-1 1 129,-1-12 0,-1-1-731,0 2 1,0 0-522,-1 1 0,1-1-2406,-1-3 1,1-1 4234,-3 25 0,3-30 0,3-14 0</inkml:trace>
  <inkml:trace contextRef="#ctx0" brushRef="#br0" timeOffset="22638">5985 4273 16179,'-38'-44'877,"1"0"1,-3 0-1,4 8-546,9 19 567,-11 1-478,-12 18 0,-4 8-1052,22-4 1,0 2 685,-8 3 0,-4 1 1,4 2 23,6 3 0,3 2-11,-3 3 1,0 1-4,0 1 1,0 3-479,-1 1 1,1 2 455,0 1 0,1 2-831,0 1 0,2 2 817,0 0 0,2 2-3,0 1 1,2 1 10,2 1 0,0 0-5,3 1 0,2 1-9,1-1 1,3 2-914,2 15 0,5 1 893,6-16 1,3-1-6,5 12 1,6-3-3,7-17 1,6-5-2,4-1 1,5-2 2,5-1 0,4-3 0,5-1 1,2-4-26,4-1 0,3-3 26,-1-3 0,4-1 1,-3-2-84,-12-2 0,-3-1 0,3-1 88,11 2 1,1-1 0,-3-1 10,-1-2 0,-4-2 685,-2 0 0,-1 0-677,-3-3 1,-1 0 121,-3-2 0,1-2-91,13-6 0,0-3-164,-13 2 0,0-2 144,4-3 1,2-3 0,-4 0-4,-4 0 1,-1-2 11,10-8 0,-2-1 6,-14 8 0,-4 0 10,0-1 1,-2-1 905,-1-2 1,-2 0-926,-2-1 0,-1 0-11,-3-3 0,-1 0-14,-1-1 0,-2-1-423,-2-1 1,-1-1 424,-1 0 1,-1 0 0,-2-1 0,-1 1 2,0-1 1,-2 1-1,-2 2 1,-2-1-3,-1 2 0,-1 0-3,-4 3 0,-2 1 57,-18-25-82,-10 9-40,-10 8 0,21 23 1,-3 3-166,-19 0 1,-4 3-439,11 3 1,0 2 87,-16 3 0,0 2-1338,15 3 0,1 2 1750,-6 4 0,3 1 1,-4 1-1,3 1 1</inkml:trace>
  <inkml:trace contextRef="#ctx0" brushRef="#br0" timeOffset="25031">6144 4881 10234,'-49'1'709,"-1"-1"1,5 0-1,10 0-361,19 1-320,6-1-236,6 0 497,2 0-132,2 0 467,5 1-126,1 0 31,6 1-176,0-1-33,3 0-29,3 0-22,2-1-3117,3 1 3122,1 0 359,18 1-264,-7-1 29,15 1 5,-9-1-302,7-1 274,5 0-888,6 0 642,-27 0 0,1 0-17,2 1 0,2-2 39,22 1 0,1-1-98,-11 0 1,1 0 499,-7 0 0,2 0 1,1 0-524,4-1 0,0 1 0,-1-1-641,10 1 1,0-1 630,-7 1 1,2-1-1,-3 0-909,7 1 0,-3-1 917,2 0 0,1-1-3,0 1 0,0 0-156,0 0 1,3 0 161,-4 0 1,4 0 0,-2 1-17,-14-1 0,-1 1 0,4 0 13,9-1 0,5 0 0,1 0 0,-6 1-164,-8-1 0,-4 1 1,5 0 178,8-1 1,7 0-1,0 1 1,-6-1-18,-7 1 0,-5 0 0,3 0-1,-2-1 0,2 1 0,0 0 1,-3 0 9,0-1 1,-3 1-1,0 0-133,1 0 1,0 0-1,2-1 155,0 1 1,4-1-1,0 1 1,-3-1-21,3 1 1,-3-1 0,3 0-17,-4 1 0,1-1 0,2 1 0,-2-1 33,12 0 0,0-1 0,-3 1-10,-13 0 1,-1 0 0,1 1-30,9-1 0,3 0 0,-5 0-1,0 0 0,-3 0 2,-2 1 1,-1-1-9,-4 1 1,-1 0-4,-4-1 1,0 1-6,4 1 0,0-1 87,-6 1 1,0-1-368,18 1 1060,-19 0-1373,-28 0 986,-4 1-3793,-2 1 4138,-4 3 1,3-3 0,-2 1 0</inkml:trace>
  <inkml:trace contextRef="#ctx0" brushRef="#br0" timeOffset="26348">11834 4243 11603,'-26'-47'681,"0"0"1,2 4 0,-2 10-223,-12 21-39,-7 7 56,-9 2-1942,-7 9 1718,28-2 0,-1 2-22,-1 2 0,-1 1-43,-1 3 1,0 0-31,0 2 0,0 1-23,0 1 0,1 2-14,1 2 1,1 2-6,0 1 0,1 2-6,1 2 0,2 2-6,0 2 1,2 2-12,1 1 1,1 2-15,2 1 1,2 2-430,2 0 0,2 1 421,3-1 0,2 1 8,2 0 1,3 1 2,3-2 0,4 0-6,3-1 1,3 0-15,4-2 1,3-1-3,6-2 1,3-1-21,4-2 0,3-1-14,5-3 0,3-2-3,4-1 1,2-1-18,5-3 1,2-2-329,5-1 0,1-3 328,5-1 1,1-2-10,-18-4 0,1-2 1,0 0-7,2-1 1,0 0 0,0-2-406,1 1 0,1-2 0,-1 0 411,0-1 0,-1-1 0,4-2 8,-2 0 0,4-2 1,0-1-1,-2 0-132,1-1 0,-3-1 0,3 0 135,-4-1 0,2 0 0,0-1 0,-4 0 4,17-7 0,-4-1 14,-1 0 1,-1-2 4,-2-2 1,-2 0 5,-2 0 1,-1-2 5,-2-1 0,-2-1-104,-1 0 1,-2-2 97,-3 0 1,0-2-9,-4 0 0,-1-2-6,-3 0 1,-1-2-91,-4-1 1,-1-1 83,-3-1 1,-2-1-6,-2-1 1,-2 0 256,-2 0 1,-3-1-255,-2 0 0,-3 0 3,-1 1 0,-3 0-6,-3 3 0,-4 0-11,-1 1 0,-4 1 3,-4 3 0,-4 1-6,-3 2 0,-3 2 6,-4 1 0,-4 2-3,-4 2 0,-3 3 5,-4 1 1,-3 2 155,-5 2 0,-2 3-161,-4 1 0,-2 3-9,-3 2 1,-1 2-9,18 1 0,-1 1 1,0 1 38,-1 2 1,0 0 0,0 1-77,-2 1 0,-1 0 0,1 1-38,0 2 1,-1 1 0,1 1-46,-1 0 1,1 0 0,0 1-81,1 2 1,0 0 0,0 0-441,1 1 0,1 0 0,1 1-3895,-17 5 1,3 1 4551,8-2 0,5-1 0,-4 1 0,22-7 0</inkml:trace>
  <inkml:trace contextRef="#ctx0" brushRef="#br0" timeOffset="27248">11828 4516 21937,'24'-50'62,"-4"13"-40,-17 47-11,0 2 6,0 1-6,-2-1 23,1 0 11,-2 1 17,-2-1 22,-1 1 140,-10 4-101,-1-3 6,-7 1-6,3-6 12,-1-4 10,0-1 34,2-3 1,1 0-1,3-4-11,3 0-6,1-5 135,1-8-168,3 0-40,1-7-5,3 3-22,2-3-17,4 1-6,2-2-17,5 2-5,4 2 0,1 2 0,24-8-17,-14 13 11,17-5-5,-21 15-12,1 2 6,0 3-11,0 3 0,-2 4 5,0 4-28,-4 3-5,-4 3-3375,-5 3 3386,-4 2-28,-6 2 50,-7 3-5,-8 1 5,-4-6 1,-4 0-971,-17 14 976,10-12 0,-1 0 0,6-6 0,0-1 5,-2 0 1,1 0-4,0 0 1,0-1 14,-25 15 11,7-6 23,7-6-433,2-6 522,16-8 2573,4-3-2629,13-8-16,5-3-7,4-3-5,6-1 17,5-1 108,21-4-130,-5 5-23,0 4 0,0 1 799,10 1-827,16 1 0,-17 4-11,0 4-2344,17 10 2069,-15 0-599,-9 2 0,-1 3-2374,3 4 3259,13 13 0,-33-22 0,0 0 0</inkml:trace>
  <inkml:trace contextRef="#ctx0" brushRef="#br0" timeOffset="29840">7817 5561 20018,'29'-44'58,"1"1"0,-3 3 0,-4 8-25,-8 20 710,0 2-715,0 1-12,1 2 243,1 0-248,0 2-33,10 1 10,-5 3-10,9 2 5,-10 3 0,1 3 1,-2 4 122,0 1-128,-4 2-6,0 0 363,1 8-351,-7-4 10,1 3 6,-7-5 0,-2-2 39,-1 5 0,-2-6 12,-1 4 16,-1-8 6,-1-1 22,0-1 6,0-1 17,-1-2 28,1 0 16,1 0 34,-1-2-5,2-1-12,0 0 431,1-1-554,6 1 6,0 1-1,9 2-21,0 0-1,4 2-22,4 1-1,3 1 1,12 6-17,-9-2-373,8 5 373,-13-3 11,-2 0 11,-2 1-10,-1 1 4,-3-1-4,-2 1-1,-3-2-6,-2 1 1,-4-2 11,-3 2-6,-4-2 407,-3 2-367,-6-2-1,-6 1 0,-4-1-334,-4 0 323,-3 0-5,-5-3-1,0 0-10,-2-2 21,-9-1-32,13-3-40,-3-1-124,18-3-542,7-2-2566,2-1 3260,6-4 0,1 3 0,1-1 0</inkml:trace>
  <inkml:trace contextRef="#ctx0" brushRef="#br0" timeOffset="31188">12168 5525 15180,'0'-42'887,"0"-1"0,0 5 0,0 6-277,0 13-117,0 5 1253,0 4-1494,0 4 399,-1 2-584,1 3 237,0 7-237,0 4 898,0 10-825,0 4 17,0 7 22,-2 8-557,0 7 579,-1 6-5,-2 9-98,2-28 0,-1 1-425,0 2 1,-1 2 399,0 1 0,0 2-6,-1 1 0,0 1-8,0 3 0,-1 0-888,0 3 1,0 0 867,-1 2 0,1 1-17,-1 1 1,0 2-15,0 0 1,1 1-23,1 0 0,0 1-26,2 1 1,0 0-79,2-1 1,0 0-200,2 0 1,0 0-1598,2-1 0,0-1-573,0-1 0,1-1-2429,0-6 1,0-2 4757,0-5 0,-1-5 0,0 4 0,-1-17 1</inkml:trace>
  <inkml:trace contextRef="#ctx0" brushRef="#br0" timeOffset="31962">11626 7931 12032,'17'-45'578,"0"-1"1,-2 5 0,-3 8 1679,-8 23-1939,-3 3 1383,1 3-1629,-2 2 898,0 2-949,-2 7 3155,-1 5-3098,-3 11-18,-3 7 7,-4 7-1,-2 5 0,-4 5 459,-1 3-481,-3 4-6,-1 1-8,8-16 0,-1 0-1633,-7 19 1613,10-23 0,1 1 11,-4 20 12,8-19 5,1 3 174,8-19 39,4-9 56,2-2 291,10-13-324,11-15-68,16-12-123,-3-5 0,1-3-22,-12 11 91,0-1-86,-1 2 881,0 1-898,-2 2-5,0 3-6,-4 3-11,0 3 0,-5 4-17,-1 4-5,-3 2 5,-1 3-11,4 9 6,-4 2-12,3 10-5,-5 2 33,-1 3-16,2 20 0,-3-7-18,0 14 7,-4-12 241,-1-1-281,0 1-509,0-1 476,0-1-57,2 0-342,3-3 213,1-1-587,9 7 319,-4-13-62,8 3-72,-7-18-68,3-5-1583,13-8 379,-3-7-1025,12-9 2963,-10-4 0,-2-1 0,-3 2 0,15-12 0</inkml:trace>
  <inkml:trace contextRef="#ctx0" brushRef="#br0" timeOffset="32349">12604 8020 2140,'-9'-52'984,"0"0"1,1 0 0,-1 4-1,0 1 1,0 6 328,-1 3 0,0 5-902,-1 0 1,-2 1 405,-4-9 1,-1 2-11,-12-17 30,3 16 1,-3 3-429,-9 3-227,12 14 0,-2 3 143,-18 4-51,-5 5-27,-8 7-149,28 3 0,-2 2-3,-2 2 0,-1 1-383,-3 4 0,0 1 358,-1 2 0,-3 3 3,2 2 0,-2 3 0,0 2-29,-4 4 1,1 3 0,0 2-32,-1-1 0,1 1 0,1 2-327,1 2 1,1 2 0,5 0 321,-4 8 1,4 1-202,12-15 1,2 1 0,0 1 201,0 1 1,2 0-1,0 0 201,2 1 1,0 0 0,1 2-213,-4 15 0,1 3 1,3-2-5,6-12 0,2-3 1,0 3 239,-2 9 1,2 3 0,5-2-239,8-7 0,5 0 0,2-4 189,4 7 0,3-3-194,8 11 1,6-4-14,-1-20 0,3-5-18,2-1 1,2-2 5,2-2 1,2-2-1,2-3 1,1-1 7,1-2 1,2-2 5,0-2 1,1-2-4,0-2 1,3-2-224,-5-2 0,3-1 0,-1-2 218,6-1 0,1-3 22,-8 1 0,3 0 1,-4-3-1,4-3 1,-2-3 10,2-1 1,-1-3-4,0 0 1,0-3 0,0-1 0,0-2 16,-1-2 1,-1-1 11,0-2 0,-1-1 22,-1-2 0,-1-2-337,-2 0 0,-1-3 343,-2-1 0,-2-1 0,-1-2 0,-2 0 211,-2-2 1,-2-2-218,-2 0 0,-2-1 175,0-1 0,-2-1-172,-3 0 0,-1 0-9,-1-1 1,-1 1-3,-3 0 0,-1 0-9,-3-1 1,-2 1-12,-1 1 0,-3 0-6,-4 2 1,-5-2 16,-11-12 1,-7 2-34,1 14 0,-3 3 2,-13-10 1,-4 5-146,4 18 1,-1 4 122,-4 2 0,-1 3 327,-2 2 1,-2 3-379,1 2 1,-3 3-485,5 3 1,-4 3 0,3 1-83,-7 2 1,1 2-941,8 0 1,-2 1-1,2 3 1515,-7 7 0,5 0 0,-4 2 0,2 1 0</inkml:trace>
  <inkml:trace contextRef="#ctx0" brushRef="#br0" timeOffset="34063">12905 6198 14353,'4'-47'937,"0"0"1,-1 3-1,1 6-203,-1 9-118,0 1-79,0 3-32,-2 2 1200,0 5-1285,0 4 389,-1 3-529,0 5 123,0 3-387,0 2 731,-1 7-719,0 3 22,-2 10 6,0 6 12,-2 7-484,-1 7 472,-3 5-1169,0 3 1153,-3 2-1,2 0-6,-2-2-16,2-2 6,1-4-1,1-2-11,1-4 34,2-3-28,1-3-6,1-4-5,2-4 5,1-4 0,0-4 17,0-3 465,0-5-342,0-1 1921,0-3-1865,0-6-100,0-3-46,0-9 1,-1-3-34,1-4 11,-1-5-5,1-4-1,0-3-475,0-4 470,1-3 0,2-3-6,1-2-857,2-1 863,1 1 6,-1 3 5,2 5-6,-2 6-402,0 6 403,-2 6-6,0 6-28,-3 5 416,0 6-472,-1 3 871,0 2-860,0 3 494,1 5-449,0 7 17,1 7 6,0 6-1102,0 6 1085,-1 5-12,0 4 0,-1 2 1,0 0 5,-1-1 0,0-2-11,-1-3 11,1-3 0,0-2 0,1-5 0,0-5 0,0-3 5,0-6 1,0-3-1,0-5 23,0-3 17,0-2 1291,0-2-1280,0-4-22,0-1-23,-1-6 6,-1-1 0,-1-4-6,-2-2 0,1-3 0,-1-4-11,1-2 17,1-3-17,0-2-1516,2-2 1521,0-2-2887,1 0 2899,2 4-127,0 3 122,2 8-7,-1 6-5,-1 5 980,-1 6-1041,-1 3 3030,0 1-3037,0 8 40,0 3 23,0 12-23,0 3-62,-2 4-207,-1 6-408,-2 1-1503,-1 3-2934,0 2-4318,-1-2 9460,2-5 0,3-17 0,1-7 0</inkml:trace>
  <inkml:trace contextRef="#ctx0" brushRef="#br0" timeOffset="35782">13349 7837 7308,'-40'20'507,"-1"0"1,5-1 0,9-6 914,21-9-1014,4-2 4508,1-1-4670,5-1 887,-2 0-775,5-1 1766,-1-3-1861,3-2 1284,3-2-1418,3-5-39,3-2-1,4-4 37,4-4 0,2-2-1016,11-9 921,-7 6 0,1-1-1141,10-8 1149,3-5-22,-21 20 0,1-1-9,0 0 1,2-1-4,1-1 1,0 0-1,2 0 1,1-1 22,17-13 1,1-1-1139,-11 9 0,0-1 1115,-4 5 1,1-1 0,-2 1 2,5-4 1,-3 1-613,2 1 0,-1-1 612,0 0 1,1-1 117,-3 3 1,4-3-114,5-4 0,5-4 0,-4 3-184,0 1 0,0-1 175,0 1 0,4-3 0,-5 3 1,-6 5 1,-2 2-4,1-1 1,0-1 3,1 1 0,1-3-5,-2 3 1,3-4 0,-2 2 22,8-5 0,0-1-32,-6 4 1,3-1 0,-2 1 10,6-5 0,-2 1-3,4-1 0,0 0-243,-16 12 0,1 0 1,0-1 251,1 1 0,0 1 1,0-1-8,0 0 0,1 0 0,-1 1-389,1-1 0,1 1 0,-1 0 387,0 0 0,0 0 0,0 1-166,0-1 1,1 1 0,0 0 165,-1 0 0,1 0 0,0 1-63,0-1 0,0 1 0,0 0 65,0 0 0,1 0 0,-1 1 7,0-1 0,0 0 1,0 0-10,1 1 0,-1-1 0,0 0 189,0 1 0,0-1 1,0 0-189,0 1 1,0 0 0,0 0-8,0-1 1,0 1-1,0 0 8,0 0 0,0 1 0,1-1 1,-2 1 1,1 1 0,1-2-1,12-6 1,4 0 0,-1-1 1,-2 3 1,0-1 0,0 1 1,0 0 1,-2 0 0,0 2 1,-8 3 0,-1 1 1,-4 2 512,-2 1 1,-4 1-462,22-12 51,-13 5 6,-12 4 636,-12 2-788,-14 7 2065,-9 2-2182,-10 6-118,-6 2 194,-1 3-1218,-1 3 1240,2 2 53,2 1 0,11-4 0,2-1 0</inkml:trace>
  <inkml:trace contextRef="#ctx0" brushRef="#br0" timeOffset="36625">18555 4067 12407,'8'-52'1351,"-1"-1"1,0 5 0,-1 5-226,0-3-2621,-1 6 2307,-2 5-129,-2 4 788,-2 5-995,-4 5-129,-4 4-106,-5 5 415,-5 5-538,-5 3-23,-7 9-918,-6 5 913,-8 10-17,-6 6-43,22-10 1,-1 2-119,-1 2 1,-1 1 109,-2 3 1,0 2-4,-2 2 1,0 3 2,0 2 1,-1 2-848,1 3 1,0 2 841,0 2 0,1 1-856,0 2 1,2 2 846,2 0 1,1 1-4,3 0 1,2 2 2,3-2 1,3 1-7,4-1 1,3-1-3,3-2 0,4 0 0,3-3 0,5-1 17,3-3 0,4-1-9,3-2 0,5 0 5,13 0 0,8 0 1,-1-3-14,1-1 0,1-3-63,4 0 1,4 1 0,-2-7 67,0-8 1,-1-5 2,3-1 1,1-2 8,2-1 0,0-3-61,2-1 0,1-3 55,0-1 0,1-1 8,0-3 1,-1-1 5,1-2 1,-1-1 13,-1-2 0,1-2 26,-7-2 1,3-1-1,-2-1-12,5-2 0,-1-3-21,-8 4 0,1-2 0,-3 0-74,-2-2 0,-2-1 87,-2-1 0,-1-1-9,-2 0 1,-1-2-74,-2 0 1,0-1 55,-2-1 1,-1-1-1,-1-1 1,-1-1-3,0-2 0,0-1-3,-2-1 0,0 0-3,-2-2 0,-1 1 85,-1-1 0,-1 0-96,-2 1 0,-1 0 5,-2 0 1,-2 1 5,-1 2 0,-1 0 3,-3 1 0,-2 1 37,2-28-23,-11 5-17,-7 7-17,-11 4-432,-9 6 388,-13 3 27,19 20 1,-2 1 485,-5 0 0,-1 2-499,-3 1 0,-2 1-20,-3 2 0,-1 1-370,-2 1 0,0 2 311,-3 1 0,0 3-53,-1 0 0,0 3-62,-1 2 1,0 2-110,0 1 1,0 3-116,0 2 0,0 2-146,2 1 1,-1 2-211,3 0 1,-1 2-448,2 2 0,1 0-653,3 1 0,0 1 1910,-4 4 0,4-1 0,-3 3 0,4-1 0</inkml:trace>
  <inkml:trace contextRef="#ctx0" brushRef="#br0" timeOffset="37250">18476 4343 10203,'-6'0'3070,"1"0"3903,5 0-6788,-24-53-17,31 34-23,-15-41-22,39 46-11,0 2-16,3 0-35,0 1-1170,1 1 1148,-2 2-17,-1 2 6,-1 2-11,-2 2-28,-1 2 11,-4 3 0,-1 4-6,-5 3 6,-2 3 0,-3 3 0,-5 2 6,-3 0-1,-4 3 12,-4 0 0,-2 0 5,-6 1 18,-3-1-12,-4 0 0,-1 0-3010,-2-1 3021,1-2-99,0 1 110,1-3 40,3-2 11,3-2 605,2-4-492,3-2 231,2-2-182,3-2 3359,0-1-2788,3 0-621,4-1-163,2 1 12,9-1-23,0 2-5,6 0-34,3 2 22,4 2-5,1 1 5,3 1-5,0 0-552,1 2 546,-2 1-5,-3 0 16,-3 1-22,-5 0 0,-4 0-3198,-4 0 3204,-6 0 44,-8 6-27,-6-4 5,-10 5 0,-6-4-152,-7 0 146,-6 0-129,-5 0 101,-3-1 0,-3 0-38,1-1-63,1-1-173,3-2-336,6-2-673,5-2 309,7-2 980,5-2 0,10-1 0,4-1 0</inkml:trace>
  <inkml:trace contextRef="#ctx0" brushRef="#br0" timeOffset="39316">15796 6810 9156,'1'3'3074,"-1"0"4701,0-3-7198,3-14-73,-2 8-90,0-11-61,-4 10-39,1 1-50,-2 0-29,2 1-17,-1 1-16,0 1-29,1 0-16,0-1-39,2 0-17,-1 0-12,1 0-5,0 0-5,0-1-12,1-1-6,1 0-16,1-1 11,0 0-11,1 0-6,0 1 6,0 1-11,-1 1 16,-1 1-5,0 0 11,-1 3 661,0-2-712,0 8 1,-1-4-12,1 7 6,0-5 0,-1 1 0,0-1 6,0 0-12,0 0 6,0-1 6,0 0 11,0-1-1,0-1 1172,0 0-1126,-3-7-6,1 1-6,-3-9-11,0 3-16,1-3-1,-1-1 1,2-1-7,0-4 1,1 0 6,0-1-12,2-1 0,0 1 0,3 2-11,2 3 0,3 0 0,4 4-11,10-2 0,-3 7 11,10 1 0,-6 5-11,2 5 11,1 3-6,-1 8 0,0 3-3386,-2 6 3398,-2 5-472,-5 5 443,-5 4 12,-5 6-28,-6 4-6,-8 4-16,-6 4-18,-8 2-242,8-28 1,-1 0 284,-1-1 0,-1 1 13,-2-1 1,0-1-1,0-1 1,0-1-6,-21 21 28,2-5 0,1-8 11,1-5 0,3-7 17,3-4 0,2-7 40,4-4 16,4-4 5,3-3-10,5-5 2912,1-11-2957,6-1 601,1-8-618,7 4-6,5 1 6,6-1 16,8-1-27,8 1 647,6 0-653,5 2-11,7 1 11,2 1-912,5 3 867,3 3-89,1 3-152,1 4-285,1 2-533,-2 3-1147,-1 3 2251,4 3 0,-41-4 0,-6-1 0</inkml:trace>
  <inkml:trace contextRef="#ctx0" brushRef="#br0" timeOffset="41332">14288 4320 7488,'-51'5'465,"0"1"0,4-2 0,5 1-258,1 2-2397,1-1 2262,0 1-10,1 0-17,-1 0-12,1 0-5,0 0 0,1 0 12,-1 0-7,1-1 23,1 0-17,2-1 12,1-1 10,2 0 848,2 0-819,0-1 5,4-1 17,0 0 17,3 0-2389,2 0 2484,1-1 134,3 0-73,1 0 928,3-1-978,2 1-55,2-1-62,2 0 3279,4 1-3486,0-1 296,2 0 291,10 1-38,-1 0-80,11 0-16,1-1 6,5 0 28,6 0 16,6-1-533,6-2 450,5 0-74,5-2-42,-10 2 1,2 0-996,-9 0 0,0 1 853,13-2 0,1 1-20,-11 0 0,-2 1 3,2 0 0,1-1 0,1 0 0,1 1 11,1-1 1,0 0-1,3 0 0,-1 0 3,3-1 0,0 1 3,2-1 0,1 1 8,3-1 0,-1 0 3,3 0 0,1 0 3,1 0 0,1 0-1,1 0 1,0 0-14,1 0 1,0 1 10,1-1 0,1 0-1116,-1 0 1,0 0 1115,1 0 0,1 0-27,-22 1 1,0 0 0,1 1 20,20-3 1,-1 1-9,1 0 0,-1 0-11,-2 0 0,0-1-6,-1 1 0,-1 0-11,-2 0 0,0 0-6,-1 0 1,-1 1-1,-1-1 1,-1 0 10,-1 0 1,-1 1-15,0 0 1,-2-1-6,0 1 0,-2 0-9,0-1 1,-2 1-367,-1 0 0,0-1 358,-1 1 0,-1 0-3,-3-1 1,2 1-739,13-1 0,2-1 744,-1 1 0,2 0-222,-6 0 1,4 0 0,-4 1 212,1 0 1,-3 0 211,4 0 1,-6 0-206,-7 1-1,-7-1 0,-7 2 300,-5 1-266,-7 0 1930,-5 0-1807,-4 0 3165,-3 0-3282,0 0 1639,1 0-1667,0 0 408,1 0-409,-2 0 6,1 0 23,-1 0 28,1 0-40,-1 0 17,1 0 17,1 1 16,1-1-5,3 0 23,12-2-79,-1 0 0,10-3 5,6 1-21,-7 0-24,7 0 24,-12 1-12,-3 1 11,-2 0-11,-3 1 5,-2 0 7,-3 0-18,-2 1 23,-2 0-17,0 0 0,-1 0-11,-1 0 11,-1 0 0,-1 0-12,1 2 7,-2-2-29,1 3 23,-1-1-6,0 1-39,-2 0-117,-1 1-310,-4 1-726,-2 1-2522,-2 0 3731,-3 1 0,7-3 0,-1-1 0</inkml:trace>
  <inkml:trace contextRef="#ctx0" brushRef="#br0" timeOffset="43629">15233 3714 21724,'0'-32'56,"0"7"-84,0 25-28,0 0 79,0 3 44,0-1 17,0 2 56,0-3 1552,0 0-1535,-4-1-79,1 0 6,-8-3-56,4-1 6,-4-1 89,0-2-90,5 4 29,-2-3-51,6 4-336,1 1 325,1 5-5,0-2 10,0 3-10,0-2 10,0-1 7,0-1-1,0 1 666,0-1-649,1-7-5,-1 2-1,1-7 17,0 4-16,0-2-12,0 0 28,0-1 34,0-5-34,0 4 56,1-9-33,-2 9 89,1-7-72,-1 8 5,2-3 11,-2 4-11,0 0-11,0 1 6,0-1-7,0 1-4,0-1 16,0 0-34,0 0 34,0-3-34,0 1-22,-1 1-5,0 4-18,0 3-55,0 3 33,-1 3 12,1 3-1,-1 5 17,0 16-16,-1-3 33,-2 29-17,1-17-11,-3 15-6,3-15 12,-2 0-17,2-2 11,0-2-6,1-3 0,2-1 18,0-3-12,1-3 5,1-2 1,2-2-6,1-3 11,1-1 0,3 0-5,-3-6-6,1 1 22,-4-7 1,0-1 44,-1-1-45,1-2 6,0-2-11,0-3 0,0-4-6,-1-3 0,0-3 17,-3-15-11,0 5-498,-3-11 486,-3 8 1,-1-3 5,0 0-11,-1-3 6,0 0 5,2-2-3225,0 1 3214,3 1-1098,0 2 1115,1 3 0,0 2 5,2 4-1612,0 3 1612,0 5 1866,1 4-1865,0 4 1158,1 4-1192,0 2-11,0 2 11,0 6 3408,1 3-3380,2 8-11,2 5 10,2 5-681,0 5 665,0 6 0,3 20-443,-3-11 446,0-6 0,-1-1-9,1 7-880,2 12 886,-3-22 11,1-2-11,-1-4-81,0-4 81,-2-3 571,1-5-571,-2 2 434,0-7-428,-2-1 1005,0-8-653,-1-3-186,-1-10-150,-1 1 0,-2-10-5,-2 0 0,-1-5-11,-1-5 5,0-4-6,1-2-204,-1-1 215,3-1-708,0 0 697,3 1 1,0 1-443,1 2 448,1 4-22,0 3 16,0 5 209,0 5-192,0 4-11,1 4 689,0 3-717,-1 2 485,0 2-484,0 4 48,0 2-38,0 8 6,1 4 12,-1 5-12,2 5-6,0 3-16,0 3-267,0 2 65,2 1-1192,0 3 155,3 2-2436,2 3 3697,4 6 0,-6-23 0,1-2 0</inkml:trace>
  <inkml:trace contextRef="#ctx0" brushRef="#br0" timeOffset="53130">7109 5410 18438,'-41'36'330,"0"1"1,-1 1-1,4 1-1487,7-3 1,2 1 1307,-4 4 0,-2 3-700,-2 2 0,-3 5 642,10-12 1,-4 3 0,0 1 0,2-2-454,-4 4 1,1-2 0,-1 2 389,0-1 1,-1 3 0,-1-1 0,2-3-447,-2 2 0,3-4 1,-1 1 454,-1 0 0,1-1 0,-1 0-205,1 0 1,1-1-1,-1 1 196,2-3 0,0 1 0,0-1-106,2-1 0,0-1 1,0 0 95,3-2 1,-1 0-1,2-1 2,-12 14 1,1-1-15,3-3 1,1-2-4,3-2 1,1-1-12,2-3 1,1-1 245,3-2 1,0-1-250,3-2 1,0-1-9,-15 22 0,5-6-11,6-5-16,5-7-19,4-5 2,5-7 1203,3-6-1198,4-5 1654,2-7-1985,3-13 259,3-5 21,3-12 62,3-3 17,3-5 6,1-6 2466,3-3-2436,-5 10 1,2-2 477,-1-1 1,-1 0-468,1 0 1,-1 0 2,-2 4 1,-2 3 38,-2-9 18,-1 3 10,-5 1 7,-3 2 4,-3 3 1,-3 1 17,-4 3 5,2 2-2877,-3 4 2906,2 3 357,-9-2-363,9 10-62,-5-1-34,10 11-22,1 5-11,-1 6-1823,-4 10 1851,-3 9-1120,-4 10 1154,-2 7-18,-2 6-10,3 3-218,1 1 195,5-2 5,5-2-10,4-2-23,5-4 0,5-2-6,4-3-5,4-2-17,14 10-6,-3-14-38,8 8-393,13-11-162,-6-11-640,19 2-1634,-8-16-5358,-2-4 8259,-4-3 0,-20-1 0,-11 0 0</inkml:trace>
  <inkml:trace contextRef="#ctx0" brushRef="#br0" timeOffset="55123">3873 8819 22834,'-13'30'120,"0"0"1,-9 24-71,16-23-5,2-2-45,1-3 11,2-4-11,0-2 0,4-5 0,1-3 17,4-2 22,0-2 39,2-4 74,2-2 38,3-2 12,3-5-6,4-5-34,3-7-33,3-5 100,14-19-1345,-10 6 1256,8-12 28,-18 12-784,-4 1 734,-6-2 6,-4 0-18,-5 0-11,-4 0-11,-4 3 0,-3 3 40,-13-4-85,3 12 1135,-9-1-1174,-7 15 0,6 5 888,-10 6-899,9 7-6,0 6 23,0 6-17,1 4 33,-8 21-3425,10-8 3397,-7 15 12,16-13-10,1-1-19,5 1 12,3 1-23,4-1 6,3 1-16,5 0-1055,15 18 909,2-13 58,-5-17 0,2-2-243,13 10-247,-2-13 0,2-2-229,21 7 383,-14-11 0,1-4-30,-8-9 0,1-2-57,2-1 1,1-2-94,0-4 1,1-3-173,-1 1 0,1-4-1009,13-9 0,-2-4 1120,-12 5 1,0-1 293,8-6 1,-2-2 196,7-13 430,-7 0 371,-7 0 403,-8 1 341,-5 1 3198,-4 2-2962,-6 2-157,-2 3-230,-5 3-235,-1 1-157,-2 4 1196,-2 1-1424,-2 5-69,-1 1-56,-3 2-28,0 4-39,-1 2-45,1 2 96,-4 3-298,-6 8-105,-14 14-3388,-1 5 3382,-7 13 11,6-4-928,1 4 922,0 1-184,3 1 162,4-1-34,-2 9 28,12-14-61,2 11-40,16-21 73,4-4 2867,8-11-2817,3-7 12,4-5 11,5-5-5,6-8 2,-5-1 0,0-2-1957,16-14 1946,-14 9 0,-2 0 30,9-14-736,-3 0 765,-6-1 22,-3-1 29,-6-2-7,-4-2 7,-2-3-12,-4-3-1976,-2-2 1976,-2 0 0,-1 1-51,-2 2 208,-1-12-101,0 18 1676,-2-6-1687,-1 25 755,-2 6-772,-1 5 3133,1 4-3116,-1 4-21,0 2-192,0 4 416,1 4-416,0 5 33,0 6 6,-4 8 1,0 9 16,-2 7-550,2 7 522,-2 5-1306,4 3 1250,0 2-51,4 2-100,2-18 0,1 0-135,5 20 143,-2-24 1,3-1-312,11 6-39,6-6-112,6-9-1017,6-6 703,6-8-257,3-6-218,3-4-293,1-8-167,0-3 101,0-7 342,-2-5 571,-3-2 560,-2-4 459,-2 0 420,-4-3 438,-3 1 379,-5-2 287,-3 2-339,-3 0 249,-5 1 885,-2-10-1529,-7 10-151,-2-6-123,-6 13 401,-4 3-587,-2 1 1098,-5 3-1248,-2 2 980,-5 3-1092,-1 4-35,-4 2-4,-2 7-40,-2 3-17,-3 7-33,-1 4 6,-2 5-7,1 4-16,2 1-11,2 1-6,5 0 16,4-1-21,6-1-123,5-3 105,4-2 12,4-3 11,4-3-11,4-3-12,4-1-5,5-4-5,3-2 16,3-4 11,4-3-10,3-5 10,2-4 572,2-4-543,12-14 33,-13 5-894,7-10 962,-19 9 49,-3-1 40,-6 1-159,-3-1 187,-4 1-17,-3-1-6,-1 3-11,-2 0-11,0 3-16,-2 3-35,0 4 1026,-1 2-964,0 4 39,1 2-218,0 2-44,3 1-29,-2 0 0,2 2 0,0 4 28,0 5 34,0 7 28,0 6-45,1 8-247,1 6 235,1 3-763,0 5 764,0 3-9,-2-11 0,0 1-36,1 24-608,0-20 0,-2 1 602,1-11 1,-1-1-35,1 4 1,-1 0-696,-1 2 0,0 0 628,-1 3 1,-1 1-9,-1 0 1,-2 0 32,0-1 1,-1 0 45,-1-3 0,-1-2 50,1-4 0,-1-2 26,-9 19 77,1-15 23,1-12 0,0-10-11,1-7 467,-1-10-529,0-5 6,2-11-12,1-5 12,2-9-11,4-7-175,3-8 158,3-7-17,7-6 14,-2 28 0,3 1-9,2-1 1,3-1-15,1 0 1,2 1-23,1 0 1,3 1-29,0 0 0,2 1-14,0 2 1,0 0-10,1 2 1,1 1 2,-2 1 1,1 1-1,-1 2 1,0 0-146,21-20-22,-2 3-6,-1 4 16,0 1 57,-3 4 39,-2 3 23,-4 2 1213,-4 3-1152,-5 4 50,-5 4 304,-4 3-180,-4 4 75,-4 3-47,-2 3 1554,-2 1-1213,0 2-23,-3 3-307,1-1-6,-2 2 40,2-1-18,0-1-27,1 0 61,1-2-134,0 3-23,1-2 13,1 3-2,2 1 12,2 0 5,2 2 6,2 0 0,4-1 6,1-1-17,2-1 0,2-1 5,8-3-5,-5-2 22,5-4-5,-9-3 10,1-2-4,-2-3-1,-1-2 22,-1 0 29,-2-2 11,-2-1-12,-1-1 18,-4 0-18,-1-2-10,-3 1 122,-1-10-117,-3 10 0,-1-5 0,-3 12-28,-1 4-33,0 3 5,-2 2-28,-1 2 0,-1 1 22,-3 5-33,-4 3-6,-2 6 0,-4 4-11,-2 6 6,0 2 5,1 4 6,-5 17-2127,10-8 2105,-1 12-23,13-14 5,4 1-27,4-1-45,6-1-1240,4-2 910,8-1-259,5-3-335,7-3-482,4-4-779,5-3-2878,2-5 5158,7-4 0,-24-5 0,1-2 0</inkml:trace>
  <inkml:trace contextRef="#ctx0" brushRef="#br0" timeOffset="103783">295 12165 29671,'8'-43'1032,"0"-1"0,-1 4 0,0 7-1032,-2 19 0,-1 2 0,-1 4 0,-1 2 0,0 4 0,-2 1 0,0 7 0,0 4 0,0 10 0,0 7 0,-3 10 0,-4 6 0,-4 7 0,-5 3 0,-1 1 0,-2 1-371,0-4-556,2-1-31,1-4 179,4-4-42,3-6-75,4-4 224,3-7-12,3-4 258,3-5 212,4-5 9,3-4 0,5-3 200,3-3 21,5-4-4,4-4-1,4-6-147,3-5 153,-1-3 22,0-4-408,-3-3 436,-2-1 28,-3 0 23,-3 2 38,-4 2 1,-4 4 11,-4 5-17,-4 4-33,-3 4 986,-1 3-1048,-2 3 451,-1 2-507,-1 5 0,-2 5 6,0 2 5,-2 6 0,1-3 6,0 2 0,0 3-17,1 0-6,0 2 6,0 1-17,1 1-106,0 13-84,2-9-224,0 10-303,3-12-526,2 1-936,3 1 1348,5 1 0,-6-13 0,1-2 0</inkml:trace>
  <inkml:trace contextRef="#ctx0" brushRef="#br0" timeOffset="103970">1209 12540 23978,'15'-28'-933,"1"0"1,16-18-1566,-2 35 2498,7 0 0,-17 5 0,0 0 0</inkml:trace>
  <inkml:trace contextRef="#ctx0" brushRef="#br0" timeOffset="108124">3498 12450 14491,'11'-42'1296,"-1"1"1,1 0-1,3-15 1,-1 6-485,-2 6-111,-1 3-68,-2 7 464,-1-3-643,-3 15 538,-2 2-734,-2 13 126,0 4-378,-1 2 45,-1 5-91,0 3 12,-2 8 39,-1 7-5,-2 6-1,-1 9 1,-1 7-3052,-1 2 3051,0 4-10,1-2-546,2 0 551,3-3 0,1-2 0,3-5 5,3-3-5,2-6 17,5-4-11,2-6-12,0-3 34,3-5 17,0-3 5,2-5 23,3-1 5,0-6 18,4-4 16,2-8 2413,3-4-2408,0-6 1,-1-3-1,-2-3 40,-2-2-22,-3-1 10,-2-1 130,1-14-147,-6 14-21,0-11-12,-8 18 259,-1 1-265,-3 3-5,0 5-11,-2 4-28,0 6-6,0 4 689,0 2-790,-1 3 523,0 1-635,-1 0-11,1 1 34,-1 4-39,-1 2-29,-1 6-117,0 4-207,-1 4-186,2 3-279,1 2-364,1-1-588,5 0-2471,1 1 4431,7 3 0,-5-14 0,0 0 0</inkml:trace>
  <inkml:trace contextRef="#ctx0" brushRef="#br0" timeOffset="108497">4304 12256 20990,'6'-42'440,"-1"0"1,0 4 0,-2 9-111,-3 24 1043,0 2-1367,0 2 355,-2 8-395,1 1 258,-3 9-207,0 5 5,0 6 204,-2 4-226,-2 4 0,-1 3 5,-2 2 1,-2 3-1717,-1 1 1711,-2 1-17,0-2 17,0-4 11,2-5-76,3-6 87,2-8-11,2-5 40,2-7 67,3-5 727,1-2-576,7-11 1779,0-2-1807,9-11 6,1-5-12,6-6-846,3-4 813,4-3-1126,2 0 1092,-1 1-11,0 1-34,-1 4 0,-3 2-28,-3 5-33,-2 4-17,-3 4-29,-3 4 7,-2 4-11,-2 5 797,0 2-822,1 3 1226,2 5-1236,2 2-10,4 5-29,3 5-50,2 2-78,0 3-107,0 5-168,-2 3-291,-3 4-2442,2 21-2359,-7-12-4274,-1 10 9047,-8-24 1,-2-14 0,-3-5 0</inkml:trace>
  <inkml:trace contextRef="#ctx0" brushRef="#br0" timeOffset="109298">5198 12264 19810,'10'-43'842,"-1"1"0,-1 4 1,-2 6-222,-5 17 893,0 4-1077,-1 3 245,-1 3-452,0 3 93,-1 1-255,1 1 508,-1 0-559,1 2-23,-1 3 12,-1 3 22,-2 6-11,-2 3 11,0 7 0,-1 2-12,-1 3-16,1-1-5,1 0-12,2-2 6,2-3 5,1-2 6,2-2-5,3-2 5,0-2 0,6-2-6,0-2 23,2-3-12,2-2 12,2-2-6,1-2-3380,1-1 3386,3-3-602,0-2 607,3-4-304,-1-3 304,2-4-161,-1-2 150,0-1-11,1-2 22,-1-2-5,0-1 0,-2 0 22,-1-1-22,0 1-101,-4 3 123,-2 1 281,-3 5-276,-4 4 156,-4 4-183,-1 3 3017,-2 2-3056,-1 7 1091,-2 0-1091,-3 9 33,-2 1-11,0 5 0,-2 1-23,0 2 18,1 0-1,2 0 1,1 0 27,4-2-33,1 0 0,3-3-1,3-2 1,4-3 11,4-4 0,3-3 17,2-2 5,10-3-5,-5-4 0,6-3-28,-10-3 44,-2-4 1,-2 0 5,-1-3 12,-3-1-1,-1 0 6,-1-3 0,-2-1 39,-1-3-56,-2-1 1,1-3-7,0-2 1,-1 1 11,1 0 117,1-4-67,-2 14 6,-1-1 28,-2 14-129,-1 2-90,-1 3 29,-2 2-29,0 2-50,-4 5-101,1 3-246,-2 5-611,0 4-1209,2 1 2307,1 6 0,3-14 0,2 0 0</inkml:trace>
  <inkml:trace contextRef="#ctx0" brushRef="#br0" timeOffset="111042">6227 12221 15216,'-1'-10'4649,"0"1"-3792,1 9 1451,0 0-2241,-29 8 0,20-2-11,-21 6-17,28-4 6,1 1 6,1 0-7,0 1 18,1-1-12,2 0-5,3 0 0,1-1 11,2 0 0,1-2 0,3 0-6,1-1 34,3-2-16,2-1 21,-1-1 18,2-1-7,-3-2 203,4-7-130,-7 0-16,2-6 22,-9 2 1,-1-2-12,-2-1 28,-2-1-28,-1-2-17,-1-1-16,-1-2 122,-6-8-139,1 8-12,-5-4 18,3 12-24,0 3 7,-1 2-18,-1 2-61,0 3 0,-2 2-11,-2 1-11,-2 4-1,-2 2 12,-3 5-17,-1 4 0,-1 3-412,1 3 406,1 2-10,1 1 4,2 2-4,3 0-12,2 0-6,3 0-56,4 1-50,2 0-330,6 13 100,6-8-751,5 6 538,7-13-50,5-2-11,6-5 23,6-3 5,4-4-6,2-4 6,2-3 44,0-2 63,-3-3 122,0-3 158,-2-4 134,0-3 111,-2-4 96,-2-1 79,-3-4 66,-3 0 102,-4-3 50,-3 0 33,-3-2 12,-2 1 16,-2-1 18,-1 1 21,-2 0 7,-1 1 4,-2 2-155,-1 2 133,-3 3 407,-2 4-473,-2 3-80,-1 3-77,-1 4 672,0 2-874,-2 1 129,-2 3-197,-3 3-5,-1 4 12,-4 3-12,-1 4-12,-1 2 1,0 3 0,2 1-11,1 0 5,3 2-45,2 1-33,3 1-28,1 1-28,1 2-62,0 1-95,1 0-742,3-1 489,0-1-72,5-2 6,1-3 39,4-5 95,1-3-5,1-5-158,1-3-374,0-4-1373,0-2 1607,1-2 0,-9 0 0,0 0 0</inkml:trace>
  <inkml:trace contextRef="#ctx0" brushRef="#br0" timeOffset="111362">6964 11925 19798,'-1'-4'3484,"-1"1"-3025,2 3-728,-10-8-173,7 13-465,-7-5-1160,10 16 2067,2 4 0,-1-9 0,2 0 0</inkml:trace>
  <inkml:trace contextRef="#ctx0" brushRef="#br0" timeOffset="111955">7348 12368 21056,'35'-40'408,"0"0"1,-2 3 0,-10 7-50,-21 19 1004,-1 0-1088,-1 2 327,-1 0-423,-2 2-67,-1-1-11,-4 1 175,-1-1-136,-6-1-67,2 3 567,-4-1-568,4 3-4,0 1-18,0 1 6,-1 1-34,-1 1 6,-1 0-5,-1 2-1,-3 3-11,-2 4 1,-1 5-12,-3 2 22,-1 4-22,0 2 0,0 0 6,2 1-40,4-1 23,4 0-12,4-1-21,4-1-46,5 6 56,5-8 6,6 4 12,5-10-18,6-3 6,5-1-11,4-4 11,17-2 5,-9-3 23,11-2-11,-16-3 39,-3-3 11,-3-1 17,-3-2 28,-2-1 17,-3-2 39,-3-1 17,-1-1 28,-2 0 33,0-2 12,-2 2 16,-1 0 6,-2 2 174,-1 0-268,-1 5-158,-2 2 0,0 4 0,-1 4 0,-2 3 0,-1 2 0,-2 7 0,0 5 0,-3 8 0,-1 7-902,-2 5 902,-3 6 0,-1 2 0,-1 5 0,0 2 0,1 3-93,5-13 0,1 2-67,1-10 1,1 1-273,-5 27 1,-1 0 143,5-24 0,0 0-34,-4 11 0,-1 0-34,3-16 0,-1-1-1572,-2-2 1,0-1 1221,-14 23 101,-1-7 62,2-12-1389,-4-9-1003,12-13 2935,-2-14 0,14 0 0,2-5 0</inkml:trace>
  <inkml:trace contextRef="#ctx0" brushRef="#br0" timeOffset="112674">7729 11803 12410,'35'-29'815,"-1"0"0,1 0 0,12-11 0,-7 7 2243,-17 16-2268,-3 3-67,-4 3-102,-6 4-128,-4 3 803,-3 2-774,-2 2 108,-2 4-484,-1 3 39,-2 7 28,-2 5-23,-3 7-33,-2 8-1696,-3 5 1623,-3 6-34,3-7 1,-1 2-1169,3-8 1,0 1 1128,-4 11 1,0 2-175,0 3 0,2-1 168,3-11 1,1 0-4,-3 11 1,1-2 20,0 14-18,3-5 7,2-3 4,3-5-10,1-4 0,2-6-230,0 5 236,2-15 1943,1 3-1944,1-16 2943,-1-5-2932,1-2 754,-1-4-680,0-2 646,-1 0-523,1-1 55,0-3 1,5-8-219,0-4-23,4-11 6,1-1-5,2-6 0,2-5-12,1-4-3397,3-1 3386,3-1 0,0 1-42,3 4 59,0 3-764,-1 5 770,-1 3-1,0 3-38,-4 5 27,-1 3 0,-1 4-16,-2 3-6,-2 3 0,0 3 0,0 2-6,0 4 6,2 4 0,1 5 0,2 6-5,2 4 2953,9 17-2965,3 4-6,-1 2-567,-3-4 567,-11-14 1085,-1-2-1073,-1-3 42,-1-1-87,5 1 17,-2-4 22,-1-2 737,3-8-720,-2-16-11,1 0 0,10-24 22,-10 7-1713,-2-3 1,0-2 1690,2-12 8,-6 11 0,0 0-310,5-23 318,0-4-286,-9 29 1,-1-1 286,9-30 11,-1 2-1,-8 21 1,0 1-1949,2-17 1952,-6 21 0,-1 2 36,-1-8 1487,-2 3-1504,-2 3 284,0 5-267,-2 1-5,-1 5-17,0 4-34,-1 5 552,0 3-552,3 5 0,-2 1 3120,4 3-3120,-2 2 823,1 3-823,-2 5 0,-6 20 0,2 1 0,-5 19-1244,6-13 0,1 2 1244,1-6 0,0 1 0,-1 13 0,1 0-6,1-9 0,2 0-73,-1 0 1,1 2-995,1 15 0,0-1 849,1-14 0,2 0-285,0 9 1,2-3-243,6 9-308,4-7-285,1-5-549,2-5-1748,0-4-5348,-2-7 8989,-2-6 0,-6-9 0,-3-6 0</inkml:trace>
  <inkml:trace contextRef="#ctx0" brushRef="#br0" timeOffset="113238">8685 12220 25376,'-6'-29'-700,"10"6"314,27 22-85,4-1-89,6 2-4358,2 0 4173,2 1-39,-1 0 450,-1-1-360,-4 1 111,-2-1 96,-5 0 123,-3-2 145,-3 0 135,-4-2 342,5-2 117,-11 2 197,2-2 178,-10 4 3268,-4 0-3138,-2 1 2375,-2 1-2863,-6 0-44,1 0-18,-7 0-10,2 0-7,-3 2-38,-1 1-40,0 2-45,-1 2-78,1 0-28,1-1-39,2 0-28,3 0-11,1-1-12,2 3-5,3-3 11,2 3-17,3-3 6,4 0 11,6 0 0,4 0-6,6-1 1,4-2-29,4-1-341,2-1 336,1 0 17,-1-1 22,0-2-23,-4-2 68,6-7-23,-12 1 46,2-5-7,-13 3-99,-3-2 111,-3-1 22,-3-2-17,-1-1 1,-2-1 10,-3 1-5,-4 1-11,-3 1 332,-2 3-332,-2 0-1,-3 3 1,-1 2-6,-2 3 6,-2 3-62,-2 2 29,0 3-7,-1 3-22,0 5 29,0 3-35,-9 14-5,11-3-784,-5 11 762,13-7-23,4 2-39,4 3-28,4 1-89,5 3-730,5-1 427,9 2-269,7-2-342,8-3-537,5-3-1238,5-4 2890,8-3 0,-22-11 0,-1-2 0</inkml:trace>
  <inkml:trace contextRef="#ctx0" brushRef="#br0" timeOffset="113639">10009 12349 25749,'14'-39'166,"1"1"0,-2 2 1,-9 10-89,-24 23-16,-6 2-6,-8 3-28,-5 3-973,-5 5 996,-2 4-29,-2 4-11,4 2-11,-10 12 6,20-8-23,-3 9-11,25-12 479,5-2-502,5-1 46,8-2-35,4-3 1,8-3-17,7-3-17,5-3-193,5-3 188,5-5-12,3-3 0,2-5 51,2-5 22,-2-2-524,-1-4 569,-4-3 22,-4-3 12,-4-2 16,-4-4 6,-4-4 23,-2-4-1,-3-7-16,0-3-1124,-2-7 1093,-9 29 0,0-1 8,-1 0 0,1 0-367,-2-1 1,0 1 472,4-29 46,-5 6 5,-2 6-17,-2 9-286,-3 9 79,-2 6 546,0 7-546,-2 5 1718,2 5-1718,0 2 1081,2 4-1081,0 1 720,0 1-720,1 3 0,-1 3 0,0 8 0,-1 6 0,1 11 0,0 9-1061,0 9 1061,2 10 0,0-26 0,0 1-585,0 3 1,0 1 584,1 2 0,0 1-121,-1 1 0,1 1-190,1 0 1,-1 0-248,1-1 1,-1-1-1166,0 0 1,1-1 1722,-1 4 0,0-3 0,0 3 0,0-4 0</inkml:trace>
  <inkml:trace contextRef="#ctx0" brushRef="#br0" timeOffset="114765">11884 11970 16224,'0'-7'3797,"1"1"-2302,-1 6 1754,0 0-3031,0-56-644,-1 42 589,1-42 311,-1 56-166,1 0 82,-3 0-367,2 0-1,0 0-22,-1 0 1047,1 0-1013,3-4-18,-1 2 18,5-10-23,-2 5 6,1-4 11,-1 3 45,2-7-23,-1 2 12,1-4 11,0 3 5,0 0 0,-1-1-10,1 1 4,-1 1 1,0 0-6,-1 3 6,-1 0 6,-2 4-12,1 2-6,-2 2-21,1 1-57,-5 4 11,0 3 17,-6 5 1,-2 7 21,-5 6-327,-4 6 294,-4 5-727,-2 7 721,-2 3 12,-1 6-12,-1 3 3,16-26 0,0 0-5,0 1 0,1 0 5,0-1 0,1 1-3,-12 27 6,3-2 6,3-3-17,4-3-1554,4-4 1554,4-2-12,3-6-16,6-3 11,5-7-17,5-3 12,7-6 5,4-4-2385,4-4 2402,3-3-49,2-4 65,0-2-5,-1-3 0,-3-2 11,-3-4 1075,-2-2-1041,-4-2 16,-1-2-5,-2-2-16,-2-3 10,-1-2-11,-1-3 12,-1-1-7,0-1 2711,-2-1-2716,0 1 17,0 1-6,0 1 1,-1 3-6,2 1 842,6-8-880,-4 8-7,5-4 0,-5 11 0,0 2 0,0 2 0,0 2 0,0 2 0,2 2 0,0 3 0,3 1 0,1 4 0,2 3 444,10 13-444,0 8 0,1 3 0,-7 3-756,-9-8 756,-2 1-34,-1 1-50,-3 0-40,0 1-77,-1-2-90,0 0-169,0-1-3393,0-3 2700,1-1-939,-1-2-3263,2-3 5355,1-1 0,-6-8 0,1-2 0</inkml:trace>
  <inkml:trace contextRef="#ctx0" brushRef="#br0" timeOffset="115489">12695 12144 27477,'-28'-35'-23,"-1"1"1,0-1 0,14 14-57,20 24 85,2 1-29,12 12 18,-4-1-12,8 10 6,-7-1-6,0 3 6,-1 4-23,-1 3-22,-2 2-17,-3 2 6,-1 0-11,-4 0-1039,-3-2 1095,-1-2-3028,-3-5 3072,-4-2-5,-2-5 17,-11 1 10,4-8 18,-6 0 16,6-9 23,2-4-11,0-1-1,3-1-5,2-3 713,1-1-735,2-4-17,2-2 3364,2-1-3398,1-4-50,3-1-34,4-3-22,5-1-62,6-2 34,5 0-34,6 0-11,4 1-6,6-1-514,3 1 480,4 0-4,1 1-12,2 1-23,2 0-5,-1 2 0,2 0 33,1 2 23,-2 0 62,0 2 44,-5 1 51,-2 1 33,-6 0 29,-4 1 27,-7-1 174,0-3-22,-10 3 55,-3-1 7,-9 5-23,-3 1 464,-2 0-520,-3 1 151,-10-2-168,0 2 0,-7 1-3403,2 1 3386,-1 2-313,-1 1 252,-3 2 16,-8 6-94,6 1-7,-5 7-16,11-1 11,1 3-6,1 3-5,1 1-11,3 2-12,2 1-5,3 0-23,2 1-22,4-1-22,4-1-6,5-2-6,4-2 6,6-2 6,3-3 11,3-2 28,1-4 33,0-3 3288,-1-3-3232,-3-1 435,-1-3-412,-2-2 44,-1-2 169,3-9-101,-6 2 11,3-7 0,-7 4 11,-1-1 6,0-1 5,-3 2 264,2-7-236,-3 7-110,0-2-108,-2 8 0,-1 2 0,0 3 0,0 1 0,0 3 0,-2 3 0,1 0 0,-3 6 0,1 2 0,-2 3 0,1 4 0,-1 3 0,2 2 0,1 2-360,0 1-228,2 1-608,3 1-271,0 2-1311,2 0 2778,1 4 0,-3-17 0,0 0 0</inkml:trace>
  <inkml:trace contextRef="#ctx0" brushRef="#br0" timeOffset="115938">13672 12445 21981,'35'-41'45,"-10"22"2406,-36 56-2439,0 4-7,3-9 537,0 1-536,0 4-12,0 2 0,1-9 1,-1 3-35,-1 3 1,0 0 5,0 1 1,0-1-135,-1-1 1,2-3 133,-4 10 17,2-6 1850,2-7-1856,2-7 18,2-8 22,1-5 33,2-5 637,0-2-659,1-11 0,1-3-22,2-14-12,2-3 660,3-7-643,3-9-1002,4-6 991,2-7 2,-7 27 1,0-1-6,2 0 1,0-3 18,7-13 1,3-3-12,2-1 1,2 0-951,-1 0 1,1 1 944,0 5 0,0 3 2,-6 15 1,-1 2 2,1 0 1,0 1-6,19-21-199,0 5 194,-2 6 5,-1 5-23,-2 6 489,-1 4-534,10 6-16,0 10 464,-3 7-413,-6 10 5,-15 8 5,0 5 12,-6 6-17,-3 6 17,-13 22 17,-8-11 370,0-17 0,-3 0-370,-17 11 0,-7-4-1,-4-4 1,-1-4-1,-2-5-5,0-4 6,2-7 0,1-4 99,-12-5-290,17-6-235,-5-4-431,22-5-902,6-5-4901,6-3-3177,4-1 9775,4 1 0,0 8 0,0 3 0</inkml:trace>
  <inkml:trace contextRef="#ctx0" brushRef="#br0" timeOffset="116331">14869 11604 24578,'-28'33'1,"0"-1"0,0 1 1,-10 14-1,7-2 10,14 8-1073,3 3 1073,2 2 6,2 0-6,1 0 1165,2-5-1159,0-3-875,-1-6 880,0-4 6,-2-4 579,0-4-567,-2-4-1,0-4-39,1-4-1299,0-5 1349,3-4-62,1-3 135,3-4 1390,2-2-1433,2-2-45,1-3-35,4-4 3320,4-6-3320,5-5-3173,5-6 3173,6-5 0,-1 6 0,3 0-903,17-13 903,-13 11 0,1 2 0,16-7 0,0 1 0,-2 5 0,-4 3-262,-3 6 262,-7 3 0,-3 6 0,-4 4 0,7 11 0,-7 1 0,6 12 2558,-8 0-2558,-3 3 0,0 4 0,-4 0 0,-4 3 0,-3 0-35,-4 0-693,-3 2-666,-1-1-2628,-5-1 4022,-3 2 0,2-16 0,-1-1 0</inkml:trace>
  <inkml:trace contextRef="#ctx0" brushRef="#br0" timeOffset="116924">15920 11892 21114,'20'-45'1349,"0"0"1,-2 4 0,-3 6-862,-8 12-62,-2 4-62,-3 4-79,-2 3-61,-1 5-89,-2 1-62,-1 4-6,-3 1-50,-1 2-6,-4 3 0,-4 5-22,-3 4 16,-4 5 1,-1 3 11,0 2-629,0 2 612,3 0 0,3-1 0,4 0 6,4-3-6,3 0-17,4-4 12,2-1 16,4-3-11,2-1 5,5-2 7,2-2 571,3-2-561,2-3 6,3-1 12,0-4 4,1-2 12,-2-3 34,1-3 5,-2-3 45,-2-2-22,-2-3-1,-1-1 1,-3-3-6,-1 0-11,-2 0-6,-2 0 0,-2 3 41,-1-3-136,-2 8 0,0 0 0,-1 9 0,0 1 0,-2 2 0,0 1 0,0 0-119,-2 2-43,-2 3-57,-4 3-78,-4 6-139,-5 5-208,-1 6-292,-2 4-431,1 5-1110,2 5 2477,-1 8 0,10-21 0,2 0 0</inkml:trace>
  <inkml:trace contextRef="#ctx0" brushRef="#br0" timeOffset="117223">16161 12378 22845,'0'-3'3181,"0"0"-7402,0 3 4238,-66 16-6,40-5 570,-13 1 1,2 2-593,21 3 11,4 1 895,5-1-906,3-1 11,3-1-12,4 0 1,2-3 11,5 0 0,4-3 6,1-1 22,2-2-17,1-2 17,1-3 6,-2 0-1,0-3 46,-3-2 3315,0-2-3058,2-6-157,-5 0-5,1-3-34,-6 3-89,-3-1-51,-1 0 332,-1-1-332,-4 1 0,-3 1 0,-6 0-293,-7 3-653,-8 3-2207,-10 2 3153,-17 3 0,24 1 0,-3 0 0</inkml:trace>
  <inkml:trace contextRef="#ctx0" brushRef="#br0" timeOffset="118958">9235 14460 17880,'3'-42'414,"0"0"1,0 3 0,-1 11 2197,-1 22-2500,-1 3 1277,0 2-1389,0 6-5,-1 3 38,0 8-27,0 4 5,-1 6 0,0 6-84,-1 3-16,-1 25-18,1-10 321,1-16 1,0 3-705,0 3 0,0 0-1310,-1 23 573,2-21 1,-1-1-8329,2 11 9024,0-9 1,0-20 0,0-10-1</inkml:trace>
  <inkml:trace contextRef="#ctx0" brushRef="#br0" timeOffset="119349">9401 14265 21932,'-17'-59'933,"0"1"0,-4-2 1,-1 7-609,-4 10-84,-11-1 28,-13 22-5362,7 12 5149,-18 5-17,10 15 956,-5 10-984,25-7 0,1 3-3,-2 2 1,0 2-580,-1 3 1,0 1 578,0 3 1,1 2-6,-1 1 0,2 2-285,1 2 1,0 3 271,3 0 1,1 3 0,1 0 3,-2 6 0,2 2-11,3-7 1,1 3-1,2 0-51,7 1 1,2 0 0,2-3-17,0 8 0,3-1 3,2 13 0,9 0-121,18-10 1,9-5 116,-5-11 1,5-4 35,-2-4 1,4-2 0,3-3-12,9-3 0,5-5 0,-1-2 30,-9-2 0,-2-1 1,4-2-7,12 2 1,4 0-1,-4-3-17,9-2 0,-3-3-443,1-1 1,0-1 469,-2-3 1,0-1 436,-2-2 1,-1-1-412,-3-2 0,-2-3 11,-3 0 0,-3-3 11,-3 1 1,-3-3 2,-5 1 0,-1-4 101,3-9 0,-2-2-445,-12 7 0,-2-2 408,4-9 1,-4-1 17,-6-20 437,-7-7-519,-7 30 1,-2-2 554,-2-2 1,-2-1-570,-1-2 1,-2-1-32,-1 0 1,-3-1 21,-1 0 1,-1 1-3,-1 2 0,-2 0-3,-9-9 1,-4 1-52,-4 6 1,-3 4 5,1-1 1,-1 5-29,-2 8 0,1 7-164,-18 2-180,-1 9-443,2 5-1512,2 9 2375,-3 7 0,37-9 0,5 1 0</inkml:trace>
  <inkml:trace contextRef="#ctx0" brushRef="#br0" timeOffset="119866">10020 14662 9611,'-48'-3'1372,"1"1"0,6-1 0,4 1 2693,3-2-3438,15 1 1011,3 0-1374,12 2 559,3 0-750,1 1-56,5 0 39,5 0 33,10 0 130,34 0 1377,2-2-1568,-11 0 0,1 0-1034,-2-2 1,0 0 1019,6 0 0,2-1 3,3-1 0,2 0-3,3 0 0,1 0-6,0 0 0,4 0 1,-5 0 1,4 0-1,0 0-9,-14 2 0,0 0 0,0-1 0,0 1-597,0 0 1,-1-1 0,0 1 0,0 0 583,10-1 0,0 0 0,-5 0-636,0 1 0,-4-1 604,-2 1 0,-3 0-83,-4 0 1,-3 1-5,-4-1 0,-2 1-360,21-3-432,-12 1-8907,-2-1 9689,-19 3 1,-2 0 0,-16 1 0</inkml:trace>
  <inkml:trace contextRef="#ctx0" brushRef="#br0" timeOffset="121340">12145 14393 14824,'5'-8'4840,"0"2"-3810,-5 6 3406,0 0-4223,-5-29-50,4 18-35,-4-22-44,5 24 12,1 0-18,2-1-16,2-1-12,1-3 0,2-1-10,2-2 10,2-1-16,1-1 5,3-1-3398,1 0 3382,1 1 5,1 2-11,7-4-6,-7 8 0,5 0-28,-10 8 0,0 3 1,1 3-40,0 4 33,1 5-16,0 6-6,-1 6-5,-1 4 5,-2 6-56,-4 23 70,-10-21 1,-1 1 496,-1 0 1,-2 1-487,-5 0 0,-2-1-19,-13 17-684,-6-1 695,-2-1 28,-1-3 11,0-7 17,2-6 33,3-7 29,4-7 39,4-5 100,5-4 46,4-5 27,4-3 2183,5-2-2289,1-3 821,2-2-961,1-4-22,0-1-40,3-2-11,2-1-11,6 0-28,5-2-5,8 1-40,8-1-634,9 1 606,8-2-34,7 2-5,4 0-510,-28 6 0,1 0 558,0 1 0,1 0-26,0 0 0,0 0-61,0 0 0,-1 0-76,0 0 0,0 0-101,-1 0 1,-1 0-620,30-6-229,-5-1-320,-3 1-728,-3-1-1035,-6-1-567,-5-2 303,-5-2 1994,-7-1 1585,-6-3 0,-6-12 0,-8 6 0,-2-9 336,-9 9 1395,-3-3-488,-6 0 706,-4-4-168,-4 0-258,-5-3-150,-3-1-85,-5 1-72,-1-1-91,-4 3-156,-2 2-218,-2 2-146,-4 4-118,-3 2-84,-6 5-72,-4 4-197,26 11 1,0 1-26,-3 2 0,0 1-14,-3 4 0,0 1-11,-3 1 0,1 3-1134,-3 3 1,1 3 1094,0 1 0,0 2-26,1 2 1,0 1 113,1 3 0,2 1-127,2 2 0,1 2-528,1 2 1,2 2 515,3 2 1,1 3-308,2 2 0,1 3 288,3 2 0,1 1-12,3 3 1,2 2-17,2 1 0,2 0-29,3 2 1,2-1-6,3-1 1,3 0-10,2-3 1,6 0-68,12 11 1,7-2 100,-3-16 1,5-3 10,12 10 1,4-6 0,-4-17 0,1-6 24,3-1 1,2-2-557,3-2 1,0-3 558,3-3 1,0-2-271,1-1 0,0-1 279,0-3 0,2-2 10,-5-3 0,2-2 0,-1-1 12,6-2 1,0-1-2,-9 0 1,2-2-1,-3-1 29,1-2 1,-3-2 8,-1 0 0,-1-2 30,-2 0 1,-2-1 24,-3 0 1,-1-2 25,-3 1 0,-2-1 22,-2-1 1,-3-1 5,-2-1 0,-2-1-9,-1-1 1,-3-1-26,-1-1 1,-2-2-18,0-1 1,-2 0-12,-1-1 1,-2-1-6,0 1 0,-2-1 92,-1-14 1,-2 1-105,-3 14 1,-1-1-12,-2-8 1,-3 1 36,-16-6-34,-7 5-28,-10 7-39,-10 6-11,-8 6-3,25 14 0,0 2-12,-3 2 1,0 0-17,-2 2 0,-1 1-28,0 1 0,0 0-45,-1 2 1,1 0-88,0 2 1,1 1-172,2 0 0,0 2-372,1 1 1,2 0-3524,-27 10 4268,2 2 0,29-7 0,4-1 0</inkml:trace>
  <inkml:trace contextRef="#ctx0" brushRef="#br0" timeOffset="121988">13681 14557 15965,'-40'-2'1282,"0"0"1,-22-1 928,59 3-1718,2 0 473,10 0-804,2-2-16,16-1-2501,7-3 2434,13-3-18,12-1-289,-25 4 1,2 0 249,1-1 1,4 0 12,-1 1 1,4-1-1,-2 0 4,7-1 1,0 1-20,-6 0 1,2 0-1,-4 1 13,3 0 1,-3 0 5,-1 1 1,-1-1-7,-3 2 1,0-1 64,5-1 1,-1 0-535,21-4 514,-8 1-97,-25 4 142,-21 4 2304,-4 0-8852,-2 1-660,-4 4 7085,3-1 0,-3 1 0,3-3 0</inkml:trace>
  <inkml:trace contextRef="#ctx0" brushRef="#br0" timeOffset="122508">15003 14230 20603,'-5'-3'2157,"1"1"-67,4 2-2068,-24-64-1448,25 43 1431,-11-16 1,5 4 791,23 22-791,3 2 16,5 2-10,19-1-12,-6 5 420,14-1-431,-13 7-587,0 2 582,-3 4-24,-1 3 715,-2 2-714,-4 2-17,-3 1-6,-2 3-22,-6-1-67,-1 13-74,-10-7 214,-5 9 0,-11-10 5,-6 0 12,-7-1 22,-2-1 17,-4-1 16,-1-3 1,-1-2 1039,-10 0-972,11-7 50,-6 0 17,15-7 387,5-1-365,2-2-5,5-2-51,1 0 186,2-3-253,3-1-11,0 0-23,1-1-38,0-1-12,2 1-22,2 0 0,5 0 22,5 1-11,4 1 5,4 2-5,21 2-5,-8 5-925,16 5 919,-15 4 11,0 4-3090,-3 4 3079,-4 2 0,-4 0-6,-5 2-17,-6 9 12,-7-6-6,-5 7 0,-9-10-17,-4-1-5,-16 9 27,2-9-364,-10 4 309,6-12-57,0-4-83,-1-4-152,0-3-195,1-4-231,1-5-290,3-3-611,2-8-2342,3-4 4039,2-8 0,9 14 0,1-2 0</inkml:trace>
  <inkml:trace contextRef="#ctx0" brushRef="#br0" timeOffset="122880">15481 13757 15913,'-49'-33'188,"-1"0"1,4 2 0,2 9 1728,-4 23-1755,-8 7-75,24-1 0,0 2 90,-2 2 1,-2 3-116,-2 3 0,0 2-96,-1 2 0,-1 2 62,0 3 0,0 3-9,1 1 1,1 2-12,1 3 1,2 1-18,1 2 1,3 1 2,3 2 1,2 1-347,3 0 0,3 1 340,5 0 1,3 1 14,3-1 0,3 0 138,5-2 0,5 0-130,2-1 0,4-1 0,4-1 1,4-2 4,3-1 1,4-1 42,20 9 0,5-2-195,-10-11 1,3-2 150,-4-5 0,3-1 0,-2-3 7,9 0 1,0-5-26,2-1 0,2-3 11,1-2 1,0-2-15,2-1 1,0-3 91,2-4 0,1-2-98,-1-1 1,0-2-375,1-4 1,0-2 385,-2-1 0,-2-2 5,0-2 1,-2-2 16,-3-1 1,-2-1 16,-2-2 0,-3-2 31,-4-1 0,-1-2 261,-4-1 1,-2-1-237,-3-2 0,-3-2-3,-2 0 1,-2-1 291,-2-2 0,-3 0-303,-1 0 0,-1-1 3,-3 0 0,0-1-6,-3 3 1,0-1-4,-3 2 1,-1 1 2,-1 2 1,-2 1 61,-5-27-17,-9 6-28,-11 3 295,-13 4-345,-10 4-37,18 22 1,-2 1 352,-3 2 0,-2 1-389,-4 2 0,0 1-22,-3 2 0,-1 1-15,-2 2 1,-1 2-140,1 3 1,-2 1-1,2 1-208,-7 2 1,-1 2-174,8 0 1,-1 1 0,2 1 584,-9 7 0,6 1 0,-5 0 0,4 3 0</inkml:trace>
  <inkml:trace contextRef="#ctx0" brushRef="#br0" timeOffset="123591">12804 15813 17804,'-15'-51'2124,"0"0"1,-1-8 0,2 5-1392,1-1-1244,6 21 1,1 1 1008,-2-8-61,2 8 179,0 5-291,1 7 298,0 4-410,0 7-68,3 4-66,-1 3 793,2 2-895,0 1 228,0 3-239,1 3 18,-1 7 21,1 8 6,0 10 1,1 11-1417,1 10 1411,2 6-996,-2-26 1,0 0 978,0 2 0,0 0-20,0 0 0,0 3-165,0 19 0,1 2-109,0-12 0,-1 0-325,2 16 0,0 0-821,-1-15 0,0-2-3465,0-3 1,0-1 4499,-1-3 1,1-4-1,0 3 1,-1-15-1</inkml:trace>
  <inkml:trace contextRef="#ctx0" brushRef="#br0" timeOffset="124141">12382 16876 19557,'-2'-6'3590,"1"2"-1730,1 4-1445,-8-65-2329,7 42 2073,-4-15 1,2 2 131,3 20 676,0 2-710,0 4 319,0 3-408,0 3-51,0 2-61,0 2 1123,-3 4-1207,2 2 28,-4 8 11,2 2-17,-2 6 17,-1 4-27,-2 17-24,2-9-624,1 10 619,3-14 28,3-1-5,2-1-18,4-3 29,5-3-11,5-4 22,3-4-17,4-4 17,3-3-80,4-4 141,20-12-38,-11-1-1495,14-10 1483,-19 0 56,-1-4-35,-5 0 97,-3 0 45,-4 1-18,-4 1 558,-5 3-523,-2 2 49,-4 4-84,-2 3 1493,-3 3-1649,-1 3 88,-1 3-88,0 0 0,0 5 0,-2 1 0,1 6 0,-2 3 0,2 2 0,-1 4 0,1 2 0,1 2 0,1 1-272,3 0 125,3 2-77,4 1-112,5 1-168,2 0-336,4 2-577,2 1-1355,1 0 2772,4 4 0,-14-18 0,0-1 0</inkml:trace>
  <inkml:trace contextRef="#ctx0" brushRef="#br0" timeOffset="124525">13081 16178 23114,'-43'-15'240,"0"0"1,1 0 0,-19-6 0,5 7-443,23 15 1,1 4 226,-3 0 1,0 2-290,-3 3 1,-1 2 274,-1 1 0,-1 2-5,-1 2 0,0 1-1,-1 2 1,1 2-394,-1 0 0,1 3 388,2 0 0,0 2-20,1 2 0,1 1 20,2 0 0,2 3-6,1 1 1,2 1 2,3 1 1,2 1-1,2 1 0,2 2-3,3 1 1,3 0-4,3 1 1,2 1-9,3 1 0,3 0 6,3-1 0,3 0-15,4 1 1,3-1-699,3-1 0,3-1 704,6 0 1,4-3-4,3-1 1,3-2 8,5-2 0,4-3 0,3-2 0,3-3-3,3-2 1,3-4 2,3-2 0,3-3-18,1-5 0,4-3 0,-2-1 6,-12-2 0,-2-1 0,3-1-428,-2-1 0,2 0 0,1-2 1,-4-1 395,1-1 0,-3-2 0,0 0-256,1-2 0,-1 0 1,0-1 271,-1 0 1,0-2 0,-1 0 30,19-6 0,-2-3 28,-3 0 0,-2-1 39,-4-2 0,-2 0 25,-6-1 0,-1-2 47,-6 1 1,-2-2-9,-4 1 1,-3-2-1,-4 1 1,-2-1-3,-2 0 0,-2 0-9,-3-1 0,-1-1 76,6-31-118,-11 30 0,-2-1-19,-1-1 0,-1 0-23,-2 1 0,-1-1 0,-3 1 0,-1 1 26,-11-28-23,-10 4-28,-11 8-28,0 18 0,-5 4-241,8 6 1,-3 3 206,-13-4 1,-2 3-65,10 9 0,1 2 300,-1 2 0,0 1-645,0 1 1,0 1-606,2 2 1,1 1 1075,-5 2 0,4 0 0,-3 1 0,4 1 0</inkml:trace>
  <inkml:trace contextRef="#ctx0" brushRef="#br0" timeOffset="125141">15161 15210 19410,'26'-51'1034,"0"-1"1,-2 6-1,-3 5-317,-3 6-140,-4 7-90,-3 8-83,-4 5-130,-2 5 300,-3 6-473,-2 1 26,0 3-122,-1 4-3263,-3 3 3320,-3 9-2111,-4 5 2122,-5 10-152,-6 7 146,-5 7-5,-7 6-176,15-22 0,-1 1 139,-4 2 0,0 1 638,-3 3 0,-1 2-647,-3 1 1,-2 2 7,0 0 1,-5 2-1,2-1-15,8-9 1,0-1-1,-1 0 2,-9 11 0,-2 0 1,3-2-12,-2 0 0,0 0-330,4-4 0,-2 1 0,2-2 366,-4 5 1,0-1-6,7-6 1,-2 1 0,3-2 16,0 0 0,2-2 8,1 0 0,0-1-12,2-1 1,0 1-46,-1 2 0,-2 2 0,3-2 20,0-1 1,2-1-169,-13 15 1,3-3 165,3-4-6,5-3 1837,-1 5-1837,9-6-17,2-4 6,11-10-16,4-13-18,1-2 1611,0-3-1717,3-2-117,2 0-298,5 0-733,6-3-4386,6-3 5674,10-6 0,-14 5 0,2 0 0</inkml:trace>
  <inkml:trace contextRef="#ctx0" brushRef="#br0" timeOffset="155817">11219 14173 22604,'-35'-30'384,"0"0"1,5 3 0,4 7-217,12 17-17,5 2-11,0 0-22,2 1-18,1 0-27,1 0-11,3 0 44,0 0 51,1 0-157,3 3 22,1 0 18,4 5-1,3 2 45,11 10-51,-1-3 18,22 17-1492,-11-11 1453,10 9-1,-8-9-250,2 1 255,2 0 1,2 0 0,1 0-3,-11-7 0,1 0 3,16 9-487,-17-10 0,0 0 504,11 4-29,-3-2 7,-2 0-7,-3-3-5,-4 0-425,-5-3 425,-5 0 1206,-5-1-1189,-4 0 244,-4 1-193,-4 6 1025,-6-2-1037,-4 7 0,-6-6-11,-5 3-6,-3 0-17,-4 1 12,-16 8-17,9-6-530,-12 7 429,17-9-191,-1 0-779,3 2-693,0 1-3810,1 1 5557,-3 4 0,14-14 0,1 0 0</inkml:trace>
  <inkml:trace contextRef="#ctx0" brushRef="#br0" timeOffset="156661">14220 14222 21295,'-40'-33'227,"0"0"1,3 2 0,8 9-38,21 19 1094,0 1-1127,3 0 383,0 2-433,2 0 209,0 0-221,2 0 637,0 0-659,-1 0-23,1 0 1,-1 0 5,0 0-11,0 0 139,0 0-139,7 2 34,1 1-1,10 3 84,19 2-111,-1 0 5,16 2-34,-7-2-231,1 1 249,-1 0-12,-1 2-12,-5 0-10,-4 3 0,-5 0-34,-3 1 16,-6 1 1,-2 2-6,-5 1 23,-3 2 0,-4 1-6,-5 16-12,-5-7 24,-6 11-12,-7-11-848,-2 2 825,-4 1-55,-2 2-90,-1 2-207,-1 1-371,0 0-671,0 1-1820,2-1 3237,1 3 0,12-20 0,2-1 0</inkml:trace>
  <inkml:trace contextRef="#ctx0" brushRef="#br0" timeOffset="157527">12408 16154 10110,'-28'-44'674,"-1"1"0,2 2 1,5 7 2393,9 11-2503,0 0-50,1 3 1395,0 3-1462,2 1 822,0 3-912,2 2-72,1 2 3510,0 2-3656,3 3-26,0 1-136,4 3-34,-1 3 50,0 3 18,0 6-1,0 4-11,1 4 0,-1 2-6,3 11-5,1-9 28,5 7 5,8-5 23,0-8-23,8 3 113,9-8-51,-5-5 11,10-2 112,6-6-100,-11-4-1102,12-3 1080,-13-4-1,0-2-710,1-4 704,-1 0 0,-1-2 1,-1 0-12,0-1-2678,7-8 2717,-10 6 46,4-3-80,-14 10 24,-2 1-24,-3 3-32,-1 1 681,-2 2-699,-2 2 516,0 1-543,-3 2 3324,2 1-3392,-3 1-11,4 0-128,-1 2-158,2 2-224,2 2-319,1 3-459,2 2-1249,1 1 2621,3 4 0,-8-7 0,0 0 0</inkml:trace>
  <inkml:trace contextRef="#ctx0" brushRef="#br0" timeOffset="158209">13745 16470 11523,'-8'-42'870,"1"-1"0,0 5 0,2 6 1981,5 18-2268,0 0 1244,0 3-1301,0 1 652,0 3-769,-1 0 2372,0 3-2456,1 0 136,-1 2-125,0 1-268,0 0-108,0 4 12,-1 1 12,1 6 27,-1 2-6,1 4 18,-3 5-18,2 2 7,-2 4-7,0 2-540,-3 2 552,1 2-11,-2-1-1,1-1-5,-1-2 11,2-2-5,2-2 16,2-3-27,2-2 16,2-3-38,2-2 55,3-2 45,4-2 5,3-2 34,3-3 168,18-3-156,-2-5-29,14-4 39,-5-6-84,3-3 6,2-2-16,2-2-7,-1 0-669,-3-1 653,-1 1-23,-5 1-27,-2 2-79,-5 3-151,-3 1-1441,3 1-530,-11 5 2234,2 0 0,-15 5 0,-3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0:15.24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1739 893 29609,'1'-4'-2977,"1"1"5264,-2 3-1039,3-8-1818,-3 7 1608,3-5-1152,-9 13 2360,-1 1-2246,-7 2 0,-4-1 0,-18 4 0,3-3 0,-15 2 0,8-6 0,-3 0 0,-1-2 0,-19 0 0,17-1 0,-10-1 0,23-1-561,6-1-306,3-2-162,5 2 75,4-4 321,3 2 391,2-1-95,3 0 777,2 1-930,2 0-74,1 0 54,1 2 66,1 6 74,-1 1-107,1 7 89,0 2-82,0 3 274,0 0-20,0 3 211,-1 8-120,1-7 106,-2 7 138,1-9 18,-3-1 21,0 1-130,-1-2-3,-2 1-72,-1-1-10,-2 0-23,-7 10-91,2-8-270,-5 7 216,5-10 195,2 0-21,0-4 102,2 0-12,0-4 23,2-2 178,-2 0-38,4-4 44,0 0 285,4-3-290,1-1-22,1 0-68,1-3-34,0-1-21,0-3-35,0-2-10,0 0-29,4-3-5,2 0-12,4-2 23,5 1-3408,3-2 3385,5 2-2273,3 1 2257,4 3 22,1 2 6,17 3-23,-12 2 0,9 2 6,-16 4 0,-4 2-5,-1 2-12,-3 2 2257,-1 2-2268,-2 2-5,-1 2-6,-3 1-17,-2 1-17,-3 2 17,-2 0-17,-5 2-45,-8 13 1,-4-7-164,-21 20 2896,6-20-2839,-12 7-61,7-13-68,-1-4-123,-1-3-146,-2-2-212,2-5-326,-1-2-856,4-4-2572,4-1 3788,1-2 1,12 1 0,2-2 0</inkml:trace>
  <inkml:trace contextRef="#ctx0" brushRef="#br0" timeOffset="276">1879 1442 32767,'0'5'-3145,"1"-2"6290,-1-3-3145,66-24 0,-42 16 0,14-7 0,-1 3 0,-20 8 0,1 1 0,0 0-9197,-1 2 9457,-2-1 1,-7 2 0,-3-1-1</inkml:trace>
  <inkml:trace contextRef="#ctx0" brushRef="#br0" timeOffset="2691">3695 999 28398,'-6'-51'-537,"0"0"0,1 5 0,0 6-528,-3 15 184,-2 3 270,0 2 106,-2 2 202,1 4 294,-2 2-1254,0 3 1447,-1 1 353,-1 4 3573,-3 2-5636,-1 3 3584,-5 6 3064,-2 5-4990,-6 9-132,-4 8 0,-3 7 0,-5 8 0,21-19 0,0 1 0,0 2 0,-1 1 0,0 2 0,1 0 0,0 2 0,1-1 0,1 0 0,2 0 0,1-1 0,2 0 0,-11 26-494,9-6-480,8-4-71,7-5-92,8-3 500,7-4-586,8-4-1862,9-5 1984,6-5 310,7-5 794,6-5-155,4-4 266,5-4 359,1-2-870,2-3 1288,-1-4-222,0-3-486,-3-5 164,-1-3-95,-2-2-62,-3-4-18,-5-1 258,-4-2-362,-5 0 529,-5 0-952,-6 0-79,-3 1-93,-6 2 1509,-4 0-1747,-3 2-116,-4 2 296,-1 1 508,-3 3-219,-1 4 3011,0 0-3026,-2 5 702,-1 0-777,0 2 506,-1 2-436,2 1 127,0 0-127,0 1 15,-2 2 75,1 2 125,-5 9 64,3 0 9,-2 6-11,4-3-126,1 1 125,4 0-44,3 2-131,11 7 45,2-7 10,9 4 20,-4-11 35,4-2 37,0-4-238,2-2 285,-2-3 14,0-3 46,-2-2 17,-3-4 17,-2-4 33,-2-1 17,-3-3 12,-3-2 21,-2-1 7,-3-1 16,-2-1 6,-2 0 22,-1 0 17,-1 0 17,-1 2 22,0 2 0,0 2-16,0 3-34,-1 2-28,-1 3-45,0 1-56,0 4-45,-1 0-61,2 2-1,-1 3 264,0 3-252,0 7 28,-2 5 0,0 6-12,-2 7 1,0 4-1440,0 6 1412,-2 4-45,1 5-68,-1 4-117,1 5-208,3 4 121,2-32 1,1 2-852,2 13 0,2 1 167,0-13 1,2-1-1277,2 10 0,2-1 2299,14 11 0,-10-25 0,0-5 0</inkml:trace>
  <inkml:trace contextRef="#ctx0" brushRef="#br0" timeOffset="2967">4987 1187 16171,'-41'-15'97,"-1"-1"0,4 2 0,5 7 1574,13 19-1643,-4 4 34,0 5-12,-3 5-16,1 3 16,-2 4-44,3 3 0,1 3-18,3 0-16,3 2-28,4-1-28,6 0-28,3-2-33,5-1-34,7-2 1248,4-2-1399,8-5-633,19 6 161,-3-10-744,0-9 1,2-2-3163,11-1 4708,-11-7 0,-2 0 0,-6-3 0,-2-1 0</inkml:trace>
  <inkml:trace contextRef="#ctx0" brushRef="#br0" timeOffset="3550">5250 1649 25099,'-21'-20'-398,"2"6"305,10 28 322,2 1-127,3 0-76,2-1-43,2 0-32,4 0-65,8 2 96,2-5 35,6 0-87,-1-7 78,1-3 52,4-1 59,1-5-3363,3-2 3448,3-6 70,2-3-141,-1-4 168,17-16-101,-13 5-111,-13 9 1,-1-1 57,7-15-449,-2-5 364,0-4-63,-1-5-12,-3-2-755,0-3 568,-3-1 50,-1 1 173,-9 18 1,-1 1-26,2-17 25,-6 22 0,-1 2 33,-2-5 103,-3 8 60,-3 5-40,-1 6 6,-3 4 337,1 3-410,-1 3 564,0 3-653,2 2-23,-1 1-28,-13 18 28,5 1 2159,-14 20-2159,8 1-6,-2 7 12,2 6-1,1 6-8,11-28 1,0 1-15,-5 30-22,4 1-29,4-1-27,4-3-17,6-19 0,2-1-39,6 15 70,-1-21 0,3-2-87,12 3 0,5-6 16,4-6 12,4-4-140,21-5-68,-14-5 283,-6-8 1,-1-2 35,6-6 24,11-9 22,-20-1 6,-3-4 5,-3-2 16,-2-4-16,-1-4 118,8-16 117,-3-2-73,-15 23 1,-1 1 39,2-8 10,-10 14-21,-8 15-40,0 3-56,-2 2-28,-1 1 1173,-6 3-1262,-1 1-12,-3 5 270,-7 11-292,1 8 5,1 2-16,6 1-11,9-8-45,3 0-40,4 0-78,3 1-106,6-1-129,3-1-863,14 7 342,-6-9-363,10 4-1329,-11-12 2661,3-2 0,-13-5 0,-1-2 0</inkml:trace>
  <inkml:trace contextRef="#ctx0" brushRef="#br0" timeOffset="3743">6463 1089 21327,'-4'-2'2151,"0"0"-1899,4 2-1115,-15 2-1456,32 13-1232,-14-1-5080,32 10 8631,-11-9 0,-10-7 0,-7-4 0</inkml:trace>
  <inkml:trace contextRef="#ctx0" brushRef="#br0" timeOffset="3980">7081 1237 18029,'-50'5'181,"-1"1"1,4 0-1,6 2-69,3 11-45,0 4 1823,2 2-1857,3 1-1320,6 2 1304,3-1 1071,3 11-1104,10-10-563,7 16 545,13-20 6,7 5 57,6-13-79,4-2-12,4-3-5,2-3-45,2-2 1513,19-2-2325,-11-3-1462,15-1 2386,-11-3 0,-21 2 0,-1-1 0</inkml:trace>
  <inkml:trace contextRef="#ctx0" brushRef="#br0" timeOffset="4753">8440 849 30911,'0'-8'-1837,"0"2"948,0 6 5471,0 0-4582,-26-8 0,9 19 0,-23 0 0,15 24 0,-2 7 0,-1 4 0,-2 5 0,0 4-1476,15-27 1,0 1 1324,0 0 0,1 0-196,0 0 1,0 0-164,1 0 1,0 0 127,-9 27-23,5 1-1320,4-3 1511,7-2-59,3-4-100,8-4-49,4-4-542,8-5 360,5-5 125,5-4-998,3-6 1374,3-4 1071,1-7-706,1-5 230,0-4 413,-2-5 25,-1-4-2,-3-5-4,-2-4-178,-3-1-174,-2-3-5,-2-3-165,-2-1-134,0-1-151,-3 0-237,4-9-516,-7 9 53,2-4 75,-7 13 2226,-1 1-2301,0 3 2652,-2 0-2797,1 2 266,-1 1 274,1 2-15,1 0 1,1 1 280,8-2-343,-1 1 226,17-1-22,-9 6-3,9 0-7,-9 5-4,1 4 3,-1 2-8,-1 5 63,-2 3-22,3 12 22,-8-3-11,0 9 6,-8-6-28,-3 1-18,-2 1-27,0 2-657,-2-1 472,-1 2-179,0-1-236,-1-1-336,1 0-654,0-3-1973,1 0-5528,0-6 8394,1-4 1,0-9-1,0-3 1</inkml:trace>
  <inkml:trace contextRef="#ctx0" brushRef="#br0" timeOffset="5994">9229 1531 22057,'-12'-41'310,"-1"-1"0,2 4 0,1 8 1400,6 23-1542,2 0 520,0 1-587,1 1 279,0 1-329,1 0 926,0 2-971,2-2-23,-1 2 0,2 1-11,0 0 6,2 1 11,1 3-23,3 1 23,3 4-11,2 4 5,0 2 17,2 4-17,-2 2 6,2 3-12,2 15-16,-4-7-17,1 11 6,-7-11-34,-1 0 22,-3 1-44,-2 9 78,-2-10-870,-4 6 893,-4-15-436,-2-3 463,-5-3-43,-2-4 60,-3-3 0,-2-3 23,0-4 5,1 0 6,1-4 0,3-1-1,2-3-10,3-3-17,4-2 823,2-1-874,3-2 17,2-2-5,6-2 5,4-3 17,8 0-28,4-2-11,6 1-17,3-1-45,22-7-2872,-10 9 2861,15-6-39,-15 11-1501,1 1 1416,2 1-1082,1 0 1032,1 2-33,2-1-57,-1 2-49,-1 1-244,-2 2 255,-4 0 66,-2 2 85,-4-1 95,-3 2 62,-5-2 72,-3 2 57,-5-1 38,-4 1 2070,-5 0-1979,-3 0 1722,-3 0-1684,-2-1 1924,-2 0-1912,0 0 525,-3-1-520,0 0 6,-3 1-11,-1 0-11,-1 0-29,-2 0-27,-1 2 94,-10 0-156,3 2-28,-8 1-34,6 4-17,-1 3 6,0 4-22,0 2 11,0 3-12,2 2-5,1 3 0,2 1 0,1 3-5,4 0-23,3-1 11,4 0-11,2-2-6,3-2-16,4-1 5,3 0 6,4-3 11,4-2 45,0-2-23,3-3-11,0-3 1,8-1 21,-7-3 23,4-2 0,-9-3 11,-2-1 6,-1-5 0,-1-1 5,0-3-10,-2 0-1,-1-3 11,0 0 6,0-2 11,-1 2 6,-1 0 95,2-5-50,-4 8-1,1-2-21,-3 8-18,-1 5-39,-1 1-56,1 1-22,-2 5 22,-2 8 6,0 2-11,-1 9 5,-1-1-17,1 2-16,-1 3-23,1 2-33,0 2-57,1 2-89,0 1-112,2 3-162,-1 2-175,2-1-139,2 0-33,2-3 50,4-5 105,5-5 91,3-8 50,2-7 51,2-6 117,0-6 157,1-4 151,0-7 129,-3-5 73,1-4 89,-3-1 102,0-1 105,-2 2 85,-2-1 78,-2 2 44,0 2 24,-3 1 33,-1 3 0,-2 3-56,0 3-51,-2 2-111,-1 2-118,-1 3 17,0 1-331,0 6 6,-1 1 22,1 7-11,-2 3 22,0 4 17,-2 17-33,1-6 11,-2 30-989,2-22 955,-1 16-33,-1-14 5,-2 3-22,-1 2-12,-4 2-27,0 1-12,-4 0-11,1-4 12,0-4 55,1-8 12,2-8 44,2-7 1,3-8-1,1-5 6,1-4 0,0-6 944,-2-4-944,0-8-6,-2-21-10,4 3-12,0-17 5,4 8-213,4-6 219,3-3-714,6-4 720,4-5-465,-6 30 1,0 0 453,1-1 0,0 1 5,2-1 0,0 0-3,1 1 1,0 1-4,1 0 1,0 1-6,0 1 0,1-1-1384,8-8 0,0 0 1381,-5 10 1,0 0 2,6-7 0,0 2-173,10-8 161,2 5 12,0 4-5,1 5-12,1 5 6,0 6 0,-3 4-1,-1 7 420,-2 3-413,-2 6 619,-2 4-642,-1 7 11,-1 6-16,-3 4-1,-3 4-16,-4 4 3218,-5 2-3218,-6 1 494,-3-1-461,-9-1-6,-3-1 18,-8-3 10,-4-2-5,-5-4 6,-2-2 11,-3-3-12,-2-3 7,-1-3-18,-2-4-145,-19-3-3488,13-6 3152,-13-5-2599,19-4 1551,3-5-3473,5-3-4155,6-1 8783,7 2 1,7 7 0,5 4 0</inkml:trace>
  <inkml:trace contextRef="#ctx0" brushRef="#br0" timeOffset="6433">11241 899 25942,'-16'61'90,"7"-21"0,2 0-46,0 11-838,2-15 1,0 0 826,-4 20 6,-2 3 1,-2 1-1,-1-1-17,-1-2 6,-1-3-28,0-5 11,0-3 29,-7 8-29,6-16 0,-3 5-11,9-21 0,2-4 532,2-2-504,4-7 28,0-2 412,6-7-367,2-4-12,6-4-38,5-6-7,4-5-16,5-4 6,2-5-2552,3-1 2546,1-2 0,1 1-257,0 1 257,11-6-22,-11 12-429,8-2 429,-18 14-6,-1 3-29,-2 4 52,-2 2-1,0 1-27,-2 4-1,1 3-28,-1 4-16,1 5 11,0 3-23,-1 2-105,-1 3 22,-1 0-51,-1 2-90,-1-1 321,0 1-1240,6 8 219,-4-8-436,5 4 1422,6-5 0,-14-14 0,6 2 0</inkml:trace>
  <inkml:trace contextRef="#ctx0" brushRef="#br0" timeOffset="6859">12278 1246 20470,'0'-5'3058,"0"2"-369,0 3-2628,-61-25-2045,39 24 1995,-14-9 0,2 4 12,21 21 606,0 4-629,3 1 0,2 2-5,2 3 318,3 13-325,5-8 18,3 8-34,12-5 6,-2-11-204,7 4 226,-6-14 1029,0-2-1018,-1-4 1,-2-3 49,6-1-10,-6-5 16,4-3-6,-6-5 7,-2-2 4,0-3 240,-3-2-223,-1-1 1,-2-2-6,-1-1 5,-2-1-3385,0 1 3385,0-1 6,0 3-11,-1 2 12,-2 2-7,0 2 1,-1 4-29,1 1-27,-1 3 3386,0 2-3426,0 2-16,1 1-23,1 0-11,0 1-5,-1 0 16,-1 3-17,-1 1 6,-3 4-22,-1 4-40,-2 4-39,-1 3-83,0 4-96,-1 5-107,1 2-72,0 4-102,3 1-49,4 0-615,2-1 352,3-3-282,3-3-780,3-4-1992,1-3 3983,2 1 0,-4-11 0,0-1 0</inkml:trace>
  <inkml:trace contextRef="#ctx0" brushRef="#br0" timeOffset="7159">12262 1704 22272,'-25'56'89,"4"-1"-61,22-36-5,2 4 652,3-6-647,3-2 220,2 0-226,0-3 45,7 3-11,-5-5 143,4 0-70,-8-5 409,1-3-309,-2 0 12,0-2-6,0 0-11,-1-4-21,-1 0-7,0-4-28,-2-2-23,0-1 1,-3-2-17,-1-1 5,0-2-11,-3 0-16,-1 0-7,-3 1-16,-1 2 0,0 2-33,-1 1-6,-1 2-17,-1 2 32,0 3 26,-1 1-31,1 2-37,0 0-58,0 3-133,0 3-285,1 3-703,2 4-2542,1 1 3695,3 6 0,1-10 0,2 1 0</inkml:trace>
  <inkml:trace contextRef="#ctx0" brushRef="#br0" timeOffset="7883">2955 2117 17856,'-47'-1'-23,"0"1"1,6 0 0,5 0-107,8 3-28,8 1 34,3 3 28,3 1 28,0 2 357,0 0-318,-1 1 5,1 1 1,2-1 84,1 0-146,3-2 73,3-1-6,3-1 268,2-1-89,5 1 62,4-1 34,7 0 33,6 1 68,7-1 50,11 0-899,8-2 949,14 0-1127,-27-3 1,2 0 854,5 1 1,2-1-23,4 0 1,2-1-38,5 1 1,1 0-840,6-1 0,0 1 772,-17-1 1,1 0-1,0 0-646,3 0 1,1 0 0,1 0 617,2 0 1,0 0 0,1 0-10,2 0 0,1 0 1,1 0-9,1 0 1,1-1 0,0 0-356,2 1 1,0-1 0,1 1 349,-15-1 0,1 0 1,0 0-1,0 0-132,2 1 1,0-1-1,0 0 1,0 1 131,1-1 0,1 1 0,0-1 1,0 1-86,1-1 1,1 1 0,0 0 0,0-1 85,1 1 1,0 0 0,1 0 0,0 0-8,1 0 0,1 0 1,0 0-1,0 0 11,1 0 1,1 0 0,0 1 0,0-1 1,2 1 0,0-1 1,1 1-1,0 0 2,-12 0 0,0 0 0,0 0 1,0 0-1,1 1 8,1-1 0,0 1 0,0-1 0,1 1 0,-1 0-2,2 0 1,-1 0 0,1 0 0,0 0 0,0 0 3,1 0 0,-1 1 1,1-1-1,0 0 1,0 1 5,1-1 1,0 1 0,0-1 0,0 1 0,0 0 3,0 0 1,0 0-1,0 0 1,0-1-1,0 1 4,0 0 1,0 0 0,0 0 0,1 0 0,-1 0 3,0 0 0,0 0 0,0 0 1,0 0-1,-1 1-5,1-1 1,-1 0 0,1 0-1,-1 0 1,1 0 0,-1 0 1,0 0 0,0 0 0,0 0 0,0 0-2,0 0 1,-1 0 0,0 0 0,1 0 0,-1 0-9,0-1 1,0 1 0,0 0 0,0-1 0,-1 1-4,1-1 1,-1 1-1,0 0 1,0-1-1,0 0-7,-1 1 1,0-1 0,0 0 0,1 1 0,-1-1-5,-1 0 1,0 0-1,1 1 1,-1-1-1,0 0-6,-1 0 1,1 1 0,-1-1 0,0 0-1,0 0-4,-1 0 0,0 1 1,1-1-1,-2 0 0,1 0 0,12 1 0,-1 0 1,0-1-1,0 1-11,-2 0 0,0 0 0,0 0 0,0-1-9,-3 1 1,1 0 0,-1-1 0,0 1-26,-3 0 0,0 0 1,0 0-1,-1 0-65,-3 0 0,0 0 0,-1 0 1,-1 0-436,12 1 0,-2 0 0,0 1 534,1 0 0,0 1 0,-7-1 0,-6-1 0,-5 0 0,-4 0 0,1 1 0</inkml:trace>
  <inkml:trace contextRef="#ctx0" brushRef="#br0" timeOffset="20391">9767 4501 20056,'1'-51'1221,"0"1"0,-1 8 0,0 7-869,-2 15-150,0 14-124,-1 4-66,0 1-35,0 5 23,0 3 17,-3 8 17,-1 8-1,-4 8-539,-2 10 528,-1 7-3239,-2 6 3206,0 5-9,7-29 1,1 1-330,0 1 1,1 0 261,0 2 0,0 0-101,0 1 1,0 0-713,1 1 0,1 0 141,0 1 0,0-1-1255,2 0 1,0 0 1726,1 3 0,1-2 0,0 3 0,1-4 0</inkml:trace>
  <inkml:trace contextRef="#ctx0" brushRef="#br0" timeOffset="20794">10121 3997 14541,'-29'-32'590,"-1"0"1,1 0 0,-12-11 0,0 7-631,-12 11 578,-6 11-678,27 10 1,0 2 310,-3 3 0,0 3-384,-2 1 0,0 2 361,-2 4 1,0 2-12,-1 3 0,0 2-28,-1 3 0,0 3-11,0 3 0,0 3-8,-2 3 0,0 3-654,0 4 0,0 1 605,13-11 0,1 1 1,0 0-14,0 2 0,-1 1 0,1 0-534,1 2 1,-1 0 0,2 1 518,0-1 0,1 1 1,0 0-9,2 0 1,1 0-1,0 0-169,-7 16 0,4 1 147,3-4 0,5 0-14,4-3 1,5-1-10,3-2 1,5-1 73,6-3 0,4 0-76,4-3 0,3-1 0,7-2 0,4-3-8,4 0 0,3-3-15,4-1 1,2-3-326,5-1 1,1-3 271,2-2 1,2-2-65,2-2 0,1-2 308,0-1 1,0-2-351,1-1 0,-1-1-14,-1-2 0,1 0 2,-2-2 1,0-1 25,0-2 0,-1-2 36,1-3 1,-1-1 77,-1-3 1,0-3 100,-1-1 1,1-4-107,-6-2 0,2-4 1,-3 1 265,7-4 0,-2-1-38,-8 2 0,1-2 1,-4 0 71,-1-2 0,-3-1-9,-2-1 1,-3 0-15,-2 0 0,-2-1-28,-3 1 1,-2-2-29,-3 1 1,-1 0-18,-4-1 1,-1 0-23,-3 0 1,-1-1-21,-1 1 1,-3-1 199,-2 1 1,-3-1-229,0 1 1,-2 0-6,-3 1 0,-3 1 390,-1 2 0,-2 0-379,-22-23-11,-6 9-17,-9 9-8,22 20 0,-1 2-31,-2 2 0,-1 2-34,-2 2 0,-2 3-807,-19 0 1,-1 4 473,14 1 1,-1 0-3754,-10 2 0,3 0 4525,-7 5 1,28-5-1,14-1 1</inkml:trace>
  <inkml:trace contextRef="#ctx0" brushRef="#br0" timeOffset="21517">10269 4730 23203,'-41'-10'68,"9"1"-108,32 9-10,3 0 39,2-1 50,5-1 34,8-1 61,35-5-111,0 1-1606,-11 2 1,2-1 1588,-4 2 0,-1 1-6,5-1 0,0 1-956,3 0 0,1 0 942,0 0 0,1 1-14,0 0 0,0 0-373,-2 1 0,3 0 205,-6 0 0,2 0 0,-1 0-432,1 1 1,-1 0 0,1-1-844,-2 1 1,0 0 0,0 0 1470,20 0 0,-7 0 0,-15 0 0,-2 0 0</inkml:trace>
  <inkml:trace contextRef="#ctx0" brushRef="#br0" timeOffset="21968">12048 4549 19171,'-3'0'1836,"0"0"478,3 0-2180,-11-64-22,13 37-62,-6-12 1,4 1 28,13 15 5,3 2-23,3 1 34,15-3-55,5 5-24,16 2-317,-11 10 290,-2 9-3298,-14 6 3270,-1 5-34,-2 3 6,-2 4-107,0 17-2095,-9-7 2196,-3 14 29,-9-10-438,-8 1 482,-4 0 0,-8 0 6,-7-1 10,-5-1-10,-4-1 28,-3-1 8,12-12 0,-1 0 1554,-12 8-1545,-11 10-46,28-22-10,3 1 33,14-11 2773,2-3-2711,5-1 27,4 0-21,6-2 1215,23-1-1328,-2-2-50,18-3-96,-17 1 1,0 0-652,23-4 629,-18 3 0,0 0-285,22-4 184,-31 5 0,1 0-1534,1 0 0,0-1 1417,-1 1 0,2-1-869,12-3 1,2-1-2129,0-1 0,0-1 3400,3-1 0,-3 0 0,10-4 0,-29 7 0</inkml:trace>
  <inkml:trace contextRef="#ctx0" brushRef="#br0" timeOffset="22344">13146 3952 12638,'-59'-14'958,"1"-1"0,3 3 0,2 3-679,19 5 1,-1 3 115,-20 4 0,-2 3-704,11-1 1,-1 2 403,7 0 0,-2 1 0,-2 2 78,-2 3 1,-2 2 0,0 2-34,-2 3 0,-1 1 1,-2 3-422,7-1 0,-3 2 1,1 0-1,3 1 307,-4 2 0,3 1 0,2 2-9,4-1 0,3 2 0,4-1 218,2 4 0,4 0-221,3 0 0,3 2 93,2 13 0,5 4-127,8 2 1,6 0-4,1 0 1,5-1-381,8-2 1,6-3 354,1-15 1,4-3-26,3 1 0,2-1 289,4-2 1,3-2-327,3-2 1,2-1-20,3-3 0,2-2-6,1-2 1,2-2-325,1-2 1,0-2 346,1-3 0,0-3 25,0-1 0,1-2 14,-2-2 1,0-2-4,-1-3 1,1-2 5,-2-2 0,-1-3 28,0-1 0,-1-3 25,-1-2 0,-1-1 28,0-2 0,-1-1 25,-2-1 1,-1-2-170,0-1 0,-2 0 194,-2-2 1,-1-1 8,-3 0 0,-2-1 323,-1 0 1,-2-2-330,-3 1 0,-2-2-14,-2 0 1,-2-1-9,-1 0 0,-3 0-3,-2-1 1,-2 0-1,-2 0 0,-2-1 6,-2 2 0,-2-1 2,-3 2 1,-2 0 47,-9-28 6,-13 8-23,-13 6-42,13 25 1,-2 3-12,-5 1 1,-2 1-15,-4 2 0,-3 3 278,-3 0 1,-3 3-290,-2 0 0,-3 3-106,-2 1 0,-1 2 83,-2 0 0,0 1-28,0 3 1,0 2-40,1 0 1,0 1-62,3 3 0,-1 2-600,8 0 1,0 3-1,2 0-1162,-4 3 1,1 2 1912,6-1 0,-2 2 0,8-2 0,-4 5 0,5 0 0</inkml:trace>
  <inkml:trace contextRef="#ctx0" brushRef="#br0" timeOffset="22860">13322 4653 21594,'52'-11'20,"0"1"1,-4 0 0,-4 3-21,6 5 0,-1 1-1573,1 0 1528,-1 0-27,0 1-74,-1 0-78,-1 0-174,-1 0-2189,17 2 2587,-10 0 0,-9 1 0,-21-2 0</inkml:trace>
  <inkml:trace contextRef="#ctx0" brushRef="#br0" timeOffset="23468">14535 4521 20688,'6'-41'132,"0"0"1,0 3 0,5 8 12,18 15 1,3 2-796,1 1 784,2 2-27,-1 3-29,0 2-11,0 2-22,-1 2-11,-2 2-12,-1 2-11,1 2-11,-1 4-5,2 1-6,0 4-6,3 2-11,2 0-6,0 5-5,-1-1-6,-2 3-33,-6 0 16,-5-1-5,-5 0 22,-8-1 300,-4-3-222,-3 0 23,-8-1 23,-3-1 16,-7-1 0,-7 0 34,-5-2 12,-4-1 27,-3-1 39,0-3 23,1-1-204,3-3 265,5-2 17,5-2 5,6 0-33,4-1 323,4-1-423,3 0-68,1-1-34,2 2 411,0 0-467,3 1 1,2 0-23,5 0 11,3 0 0,2 2-5,2 2 5,3 2-6,0 1 7,2 1-7,0 1-5,1 0-5,1 2 10,2 0 6,0 1-5,1 1-6,2 0-22,0-1-418,-1 1 417,1 0-16,-3 0-6,-2 0-16,-4 0-35,-4-2 7,-5 0-51,-6 3 123,-9-4 0,-8 4 17,-10-4 6,-10 0-1164,-7 0 1136,-9-1 5,-5-1-11,-5 0-6,-2-3 1,0-1-29,1-2-33,3-1-51,3-1-72,6-4-146,3-2-207,6-6-516,6-2-1551,9-3 2638,6-8 0,10 12 0,2-1 0</inkml:trace>
  <inkml:trace contextRef="#ctx0" brushRef="#br0" timeOffset="23868">15404 4010 12751,'-51'-1'703,"-1"1"1,1-1 0,2 1-1,2 1 1,3 0-864,-1 2 1,4 1 509,-3 2 0,1 1-40,-3 2 1,1 0-31,-2 3 0,1 0-36,-1 2 0,0 2-40,1 0 1,0 2-37,1 1 0,1 2-42,2 1 0,1 1-315,2 1 1,3 1 246,2 1 1,2 1-23,4 1 1,3 0-12,4 1 0,3 0-11,3 0 0,4 2 3,-2 29-11,13 1-1,13 0-13,-1-29 0,2-2-12,5 1 0,3-1-16,4 0 0,2 0-18,4-1 1,3-1-14,5-1 0,2-2-20,3 0 0,3-2-20,4-1 1,2-3-12,2 0 1,2-1-288,3-3 0,0-2 330,-20-4 0,2-2 1,-1 0 1,1 0 0,-1-1 0,1-1 2,0 0 0,0 0 0,0-1 15,-1 0 0,1-1 0,0 0-11,19 0 0,0 0 42,-2-1 0,1-1 41,-10-3 1,3-2 0,-3 0-802,5-2 1,0-1 821,-11-1 1,2 0-1,-5-2 41,-1-3 1,-3-2 109,-3-1 0,-2-1-51,-2 0 0,-3-2 127,20-22-46,-22 9 1,-4-3-62,5-21-96,-12 17 1,-3-1 33,-5-22-56,-4 30 0,-2-1-42,0-2 1,-1 1 21,-2-1 1,-2-1-12,0 0 1,-2 1-12,-3-1 0,-2 0-14,-3 2 1,-2 1-10,-3 1 1,-4 2-6,-3 1 1,-2 3-10,-5 3 1,-3 2-20,-5 3 1,-3 2-21,-5 4 1,-2 3-60,-6 2 1,-3 3-37,17 2 1,-1 2 0,0 1-402,-3 1 0,0 2 0,-1 0 575,-9 2 0,-1 2 0,6-1 0,6-1 0,4 1 0,-1 1 0,1-1 0</inkml:trace>
  <inkml:trace contextRef="#ctx0" brushRef="#br0" timeOffset="25174">14939 6456 19707,'0'-39'202,"-4"15"1102,-9 52-1237,-2 7-22,-4 4 11,-3 4-34,0 2-11,-2 1-5,2 1 5,3 0-16,4-2 767,5-4-768,5-5-5,4-3 5,6-5 433,6-5-405,6-3 23,5-3 11,4-5 28,4-3 146,18-5-85,-12-4 186,13-6-191,-16-4 168,10-12-128,-13 5 28,7-7 10,-18 7 0,-3 2 1,-4 0 461,0-3-512,-6 8 50,-1-1-179,-4 8-195,-1 1 88,-2 6 940,-1 1-889,-2 5 17,-6 12 0,-3 7-6,-2 14-111,3 6-6,7-8-522,3-2 382,4-12-124,2 0-890,7 12-2920,2-10 3037,3 8-2446,-1-12 1696,1-3-1099,1-2-1669,2-4 4314,3-3 1,-10-7 0,1 0 0</inkml:trace>
  <inkml:trace contextRef="#ctx0" brushRef="#br0" timeOffset="25524">15740 6749 3912,'1'-51'563,"0"-1"1,-1 0-1,0 4 1,-1 1 0,-1 5 554,-3 3 1,-2 3-598,-2 1 0,-2 0-238,-2 2 0,-1 1 246,-2 1 1,-2 2-46,-2 2 1,-2 2 360,-1 2 0,-3 3-167,-17 0 0,-3 4-412,9 5 0,-2 4 524,-12-1 0,-4 4-429,-7 12 0,1 4-642,12-2 1,0 3 347,6-1 1,-2 3-1,3 1 20,-7 5 0,4 2-26,-2 2 1,1 1-15,1 2 1,-1 4-13,6 0 1,-3 3-1,4 0-18,-6 8 0,2 1-12,6-5 1,-1 3 0,5-1-159,0 7 1,5 1 138,2 0 0,3 1-9,3 1 1,4 0-6,4-1 0,4-1-3,3-2 1,4-1-1,6-3 0,4-1-3,3-3 1,6-2-1,4-3 1,5-3 10,4-2 1,4-3 2,4-2 1,2-2-4,5-3 1,1-2 8,4-2 0,2-3-142,0-1 0,5-3 105,-3-3 1,4-2 0,-2 0-40,-12-2 1,-1 0 0,1-1 74,11-1 0,3 0 0,0-2-15,-2-2 0,-1-3 0,-2 0 2,7-2 0,0-2 15,-10 3 0,1-2 0,-1-3-30,-5-1 1,-2-3 0,-2 1 56,5-3 0,-1-2-192,0-4 0,1-4 1,-5 1 185,-8 1 1,-4-2 211,9-9 1,-5-2-224,-14 8 1,-4 0 460,-1-1 0,-2-1-534,-2-1 1,-1-3-208,-2-16 0,-4-4-159,-6-1 0,-3 0-219,-2 0 1,-3 1 377,-5 6 0,-8 5-277,-13 8 0,-4 5 273,6 9 0,-1 3-1352,-15-5 1,-2 3-2218,15 13 1,2 2 3855,1 2 0,4 1 0,-4-1 0,15 5 0</inkml:trace>
  <inkml:trace contextRef="#ctx0" brushRef="#br0" timeOffset="26005">15577 5769 8548,'-1'-56'1105,"0"-1"0,1 5 1,-1 4 1603,1-6-1881,2 7-99,0 3-119,1 5 1932,0-6-2100,-2 16-50,0-1 865,-1 18-1038,0 5 3088,0 3-3262,-2 16 847,1 2-814,-4 18-16,1 2-3404,-3 9 3376,-2 7-17,1-7 0,-1 3-1191,-4 8 1,0 2 1103,-1 1 0,0 0-701,-1 2 0,0-3 460,4-14 0,1-2-494,1 0 1,1 1-1571,0-3 1,2 1 2374,0 4 0,2-4 0,-1 4 0,2-4 0</inkml:trace>
  <inkml:trace contextRef="#ctx0" brushRef="#br0" timeOffset="26698">12709 5562 15856,'-24'-46'1073,"1"-1"1,2 4 0,3 7-285,5 18-95,3 0 479,0 2-646,3 1 104,2 3-278,1 4-13,2 1-217,2 3 225,0 2-360,0 1 18,5 4 39,3 2-6,8 6 0,4 5 6,6 6 22,5 4-3244,5 6 3255,6 6 6,3 6-1209,-21-19 0,0 1 1156,2 3 0,0 1-6,2 3 0,-1 0-364,1 1 1,2 3 373,0 0 1,1 3-1,0-1-463,6 6 0,1 1 445,-5-5 0,2 1 0,-1-2-3,5 3 0,-1-2-3,2-1 0,2 0-8,1-3 0,1-1-6,2-2 0,1-1 0,2-2 0,1-1-3,2-1 1,1 0-12,1-1 1,1-1-29,1-1 0,0-1 10,0-2 1,-1 0-156,-1-1 0,-1-2-242,-4-2 1,-1-1-409,-4-1 1,-2-1-3760,-8-3 1,-1-1 4402,16 7 1,-26-10 0,-11-3 0</inkml:trace>
  <inkml:trace contextRef="#ctx0" brushRef="#br0" timeOffset="38905">10827 9661 8844,'5'-43'1398,"-1"1"1,0-1 0,1-2 0,-1 3-1111,-3 5 1,-1 6 1812,-5 5-1910,-3 6 514,-4 3-744,-15 5 44,4 5 35,-15 7 16,4 9 5,-5 9-2673,-4 7 2646,-2 7-18,-1 6 483,2 5-487,6 2-1105,6 3 1076,7-2 0,8 0-5,8-4 22,5-2 6,9-4 10,6-3-1821,7-2 1827,6-4 356,4-3-333,4-4-1186,3-4 1242,4-4 16,0-5 311,1-3-271,0-2 1458,0-5-1447,-1-2 12,-2-5 200,13-11 68,-3-7-199,-20 8 1,-2-2-394,9-14 373,-13-2-10,-11 9 2020,-6-1-2088,-1-1-22,-3-1 586,-7-13-642,-2 11 81,-6-6-131,-10 9-74,4 9 3331,-12-2-3733,-6 8 66,7 8-223,-11 1-3763,10 8 2565,1 4-3471,-1 5 5279,-2 6 0,17-7 0,1 1 0</inkml:trace>
  <inkml:trace contextRef="#ctx0" brushRef="#br0" timeOffset="39356">11206 9283 20078,'-1'-5'342,"-1"0"-975,2 5-1341,62-2 1985,-30 12-8,9-5 0,1 3 3,-3 19-18,2 4-891,2 2 875,1 4-28,0 2-2059,0 2 2003,-5 1-12,-16-12 1,-1-1-412,6 14 563,-1 8 1003,-22-18-628,-9-12 847,-9-1-825,-7-13 3070,-6-4-3120,-4-4-11,-1-4 12,1-4 22,1-6 602,5-3-597,4-4 252,2-18-425,10 4-1063,3-17 917,12 10-56,8-3-3018,8-1 2996,8-1-6,7 3-1297,7 1 1288,-19 23 1,0 1-18,2 1 1,1 0-26,1 2 1,1 0-341,0 1 0,0 2 251,1 1 0,0 1-96,-1 1 1,0 2 1359,31-5-1124,-16 9 0,-2 2 0,-4-1 0,15 3 0</inkml:trace>
  <inkml:trace contextRef="#ctx0" brushRef="#br0" timeOffset="41280">8399 12055 21987,'9'-22'158,"-3"15"-186,-15 52-79,-1 5-387,-3 5 231,0 2-1200,-1 1 707,1 0-432,2-2-979,1 0-1821,3 0 3988,2 4 0,3-40 0,1-6 0</inkml:trace>
  <inkml:trace contextRef="#ctx0" brushRef="#br0" timeOffset="41795">8382 11606 17716,'-49'-26'97,"1"0"0,-7 10 1,5 12-14,7 35-376,11-7 1,1 2 322,5-2 0,0 0-6,-1 3 0,-1 1 3,-1 3 0,1 2-11,-2 2 0,1 1 2,0 3 1,1 2-362,0 1 1,2 1 346,0 2 1,2 1-9,2 0 0,2 0-8,2 1 0,4 0-876,2-1 1,3-1 833,2 1 0,4-1-9,1-2 1,5 1-411,9 15 0,6-1 357,-2-17 0,3-1 11,10 11 1,4-5 19,-3-19 0,3-4 42,3-3 0,2-2 30,3-3 1,1-4 22,3-2 1,2-3 31,-1-3 0,3-2 0,-2-1 24,8-2 0,1-1-8,-10 0 1,3-2 0,-1-1 115,-2-3 1,0-2 0,-3 0-22,7-2 0,-1-2-50,-8 2 1,2-1-1,-4 0 53,2-4 0,-4-1-6,-1 0 0,0-2-11,-3-1 0,0-2-468,9-11 1,-2-2 433,-11 8 1,-2-1-21,7-9 1,-4 0 198,-13 10 0,-3 0-212,0-15 0,-3-1-57,-4 10 1,-2-1 534,0-12 1,-3 0-538,-5 13 0,-1 1-11,-2-1 0,-2 0-9,-2 0 1,-1 1-18,-1 1 1,-3 0-79,-9-9 0,-3 0-440,6 12 1,-1 0 447,-8-5 1,-4 2-222,-3 8 0,-2 5-8,7 6 0,0 2-260,-10-1 0,-2 4-4334,2 9 1,2 3 4318,-14 2 1,4 3 0,36-5 0</inkml:trace>
  <inkml:trace contextRef="#ctx0" brushRef="#br0" timeOffset="42624">12976 11890 17248,'5'11'285,"-2"-2"739,-5-3-789,-4 0 293,-2 0-287,-3 0 163,-2 0-112,-2 0 38,-3-3 62,1-1 45,0-1 28,2-2 443,3-2-510,2-1-62,3-4-90,3-1-67,1-3-39,2-2-39,0-3-11,1-2-29,3-3-22,1 1-16,3 0-29,3 1 6,2 2-17,2 2 6,1 3-6,2 3-22,-1 2-6,1 4-5,0 1-12,0 3 18,1 3-12,2 3-23,1 7-5,1 5-5,0 5-29,-1 4-1469,-3 4 1441,-3 4 1,-5 3-219,-5 2 258,-4 4 33,-8 1-1805,-5 4 1861,-11 0 6,-5 3 22,-9-1-6,17-25 1,-1-1 5,-2-1 0,0-1 11,0-1 1,-1-1 56,-22 17 49,2-7-2183,3-6 2279,6-8 22,6-6 625,5-6-625,5-3-27,5-5-46,4-1 87,2-5-165,4-4 1398,1-2-1470,3-4-18,4-3-10,2-1-6,7 0-1,4 0 1,4 2-45,6 6 0,3 1-17,10-2 1548,-6 5 0,1 3-1655,6 5-628,1 2 477,2 4-122,-2 2-264,1 5-376,-1 1-564,1 3-1385,-2 0 3042,5 3 0,-22-8 0,-2 1 0</inkml:trace>
  <inkml:trace contextRef="#ctx0" brushRef="#br0" timeOffset="43021">13615 11416 17117,'-45'-32'128,"0"-1"1,0 1 0,3 2 0,-1 2 0,3 8-447,3 10 1,-2 7 371,-4 2 0,-4 4 0,2 1-1162,-11 3 1,0 3 1112,4 0 1,-2 1 0,2 3-5,10-1 1,3 2 0,0 0-204,-3 2 1,0 0-1,0 2 204,0 0 0,0 2 0,1 0-4,-2 1 0,1 1 0,1 1-4,0 1 1,2 1 0,0 1-7,1 0 1,1 1 0,1 1-10,3 0 1,0 1-1,2 1-7,-11 14 0,2 4-19,13-3 1,1 3-1,4-1-539,0 7 0,4 0 550,5-8 1,2 3 0,5-4-30,7 3 1,6-3-111,3 1 1,3-2 76,5 0 0,4-2 3,4-2 0,3 0 2,3-2 1,4-2 30,3-1 1,3-3 5,2-1 0,3-2 17,0-3 0,4-2 3,-1-4 1,3-1-1,-1-3 34,-10-4 0,-2-2 1,2 0 10,12 3 0,3-1 1,-4-3 32,8-4 0,-3-3 76,2-1 0,-1-2-48,0-3 0,0-2 33,-2-3 1,-1-1 11,-1-4 0,-2-2 16,-1-1 1,-3-3 19,-1-1 0,-2-2-5,-3 0 0,1-4 42,-9 1 1,2-3-1,-3 0-73,4-5 0,-2-1-26,9-11 1,-4-2-15,-16 12 1,-5 0 196,-1 0 0,-3-2-227,-1 0 0,-4-1-23,-2 0 1,-4-1-21,0 0 1,-3 0-25,-4-1 0,-3 0-23,-1 1 0,-3 0-17,-3 0 1,-3 2-23,-1 0 0,-3 1-26,-2 2 1,-1 1-53,-3 2 0,-2 2-54,-1 1 0,-3 2-117,-3 3 0,-1 1-314,-3 3 0,-1 2-879,-4 2 0,-2 2 1526,-9 1 0,2 2 0,-5-1 0,1 4 0</inkml:trace>
  <inkml:trace contextRef="#ctx0" brushRef="#br0" timeOffset="43954">7695 15353 15188,'-4'0'3640,"1"0"-548,3 0-2952,-43-64-1840,32 42 1739,-13-15 0,4 3 45,20 22 542,0 2-570,0 1 273,2 2-318,1 1 1,2 0-24,1 1 938,1 0-954,3 1-6,4 2-5,2 0 5,7 2-27,3 2-6,4 2-23,4 4-1159,2 3 1126,2 2-34,0 3-44,-2 2-46,-1 3-50,-5 2-775,-4 1 747,-5 3-299,-8 1 478,-5 2 112,-6-1 79,-9 1 39,-3 0 56,-10-1 39,-4-1 45,-4-2 34,-3-2-6,0-4-6,0-2 12,0-5 16,3-4 52,0-4-102,4-2 123,3-2 958,3-4-1020,3-1-66,2-5-46,2-2 701,2-3-801,2-2 437,3-1-488,1-2 140,3 2-179,4 0-5,3 0 10,5 3 1,4 0-11,3 3-29,17 2 12,8 4 6,2 4-1,-2 6-22,-11 5 11,-1 3-28,0 2-11,-3 1-5,-3 3-23,-5 2 11,-5 1-11,-4 1 17,-6 1 5,-3 2-3358,-6 0 3420,-3 1-402,-7 1 407,-5 0 12,-5 0-11,-3-1-651,-5-3 629,0-1-141,-2-3-190,-1-4-281,0-2-515,1-4-5425,-14-2 6596,9-6 0,5 0 0,17-3 0</inkml:trace>
  <inkml:trace contextRef="#ctx0" brushRef="#br0" timeOffset="44363">7939 14792 15121,'-49'-34'280,"1"1"0,2 2 0,4 10-95,-2 21 11,-4 8 0,-5 7 6,-6 9-1330,29-10 1,-1 3 1228,-2 1 0,0 2-17,0 3 0,-1 1-11,-1 2 0,0 3-28,-1 2 0,1 2-20,-1 3 0,2 2-14,-1 2 0,2 4-15,4-1 1,0 4-1,2-1-10,-3 8 0,2 1-3,6-8 0,-1 3 1,4-3-32,4 3 1,3-2-35,3-2 0,2 0-30,2-3 0,2 0-20,4-3 1,2 0-1019,2-2 0,3-2 998,3-1 1,3-2 2,2-1 1,3-2 269,1-2 1,4-1-296,18 6 1,4-3 128,-8-9 0,1-2 20,15 5 0,1-4-20,-11-8 0,0-4-389,1-1 0,2 0 392,0-3 0,1-1 11,2 0 0,0-2 22,0-2 1,-1-2 25,1 0 0,0-3 33,0-1 1,-1-2 41,-1-3 0,-1-1 51,-1-1 0,0-2 50,-3-2 0,0-2 53,-2-1 1,-2-1 64,-2-2 0,0-1 42,-4-1 0,-1-1 8,-2 0 0,-2-2-33,-2 0 0,-1 0-82,-4 0 0,-2-3 56,3-15 1,-4-2-576,-6 10 1,-3-1 347,2-13 1,-4-1-18,-6 14 1,-3 0 609,-2 0 0,-2 0-606,-2 1 0,-1 0 11,-3 3 0,-2 0 44,-10-9 1,-3 3-85,6 12 1,-1 1-12,-9-6 1,-2 4-1,-20 0-71,-5 6 35,26 16 0,0 1-17,-1 2 0,-1 2-36,-1 1 0,-1 1-54,0 1 1,0 2-79,1 1 0,0 1-207,1 1 0,0 1-765,3 1 0,0 2 1014,-2 2 1,3 1 0,-3 0 0,4 1 0</inkml:trace>
  <inkml:trace contextRef="#ctx0" brushRef="#br0" timeOffset="45463">12852 15077 20209,'-3'-45'551,"-1"0"0,2 3 0,1 7-131,4 11-56,1 4 151,0 5-263,-1 5-17,-1 3-162,-1 4-470,-1 2 313,-3 10-3193,1 2 3344,-3 12-601,0 4 557,-3 8-2080,0 5 2057,-4 5 6,0 3-301,-2 3 284,1 1 11,0 2-11,2-1-6,2 0-5,5-3-6,1-4 5,5-4 23,4-6 6,3-5 5,5-6 23,0-7 27,2-6 2023,0-6-1681,11-7-179,-4-8-1592,8-7 1575,-7-6 1219,0-4-1264,-1-3-16,-2-2-23,-2 2-16,-1-1 404,-4 3-343,3-6-84,-7 11 6,2-2 78,-8 14-129,-2 5 2872,-2 1-3208,0 4 1598,-3 9-1329,-2 3 45,-3 12-6,-2 1 12,-2 7-3426,-1 3 3386,0 2-2274,-1 4 2246,1 2-786,1 0 674,2-1-511,2-1 399,3-3-11,3-1-33,3-5-34,4-3 1633,4-3-2227,13 1 420,-3-10-22,9-1 11,-4-12 0,2-5 16,3-7 57,1-5-353,19-21 1396,-11 3-690,-12 9 0,-1-1-18,9-16 68,0-4 56,-2-6 28,-3-7-6,-15 26 1,0 0 2,-2-3 1,0-1 4,-1 0 1,0-1 0,-1-1 0,0 0 16,-2 0 1,0 0 11,-1-1 0,-1 1 13,-1 0 1,-1 1 5,-1 1 1,0-2 423,-2-9 0,-1-1-426,-1 13 0,-2 0 2,0-9 0,-3 3 40,-10-11-40,-4 5-22,-6 4-56,-6 6-11,-5 7-28,-6 5-28,-5 8 11,-6 6-6,-5 5 128,27 5 1,0 1-104,-2 1 1,1 2-23,-2 1 0,-1 3-53,-16 8 0,0 2-1002,12-2 0,0 0 1083,-12 8 0,2 1-3,14-4 1,2 1 16,0 1 0,0 2 9,0 1 0,2 2 10,0 0 1,-1 4-18,4 1 0,-1 4 0,2-1-346,-5 8 1,1 1 345,4-5 0,1 2 0,0 2-17,3 3 1,2 3-1,1-3-583,-3 9 0,3 0 562,3-8 1,0 3 0,3-4-421,2 1 0,4-2 369,2-2 1,2 0-16,1-4 1,3-1 51,4-4 0,4-1 367,10 8 1,4-2-310,-2-12 1,4-2 2,8 6 1,4-3 2,-5-14 1,1-4 10,2 0 0,2-3 254,1-2 0,2-2-248,1-1 0,1-2 8,1-1 1,1-1-6,1-3 0,0-2 2,2 0 1,0-3 10,0-2 1,0-2 11,1-1 0,1-1 20,-1-1 0,-1-2 16,1-2 0,0-1 31,-1-1 1,0 0 32,0-2 1,-2-2 28,0 0 0,-1-1 25,-1 0 1,-1-1 24,-1-1 0,-1-1 17,-1 0 0,-2-2 5,-2 1 1,0-3 51,-6 1 0,1-3 0,-2-1-103,0-3 0,-2-2 1,0 0-124,0 0 0,-1 0 1,-2 0-7,-3 1 1,-1 0-1,-4 0 88,0-19 0,-6 2-95,-2 14 0,-3 0-20,-3-10 1,-5 2-20,-3 18 0,-3 3 548,-3 2 0,-3 1-596,-2 2 1,-2 2-29,-1 2 0,-4 1-137,-16-4 0,-3 3 19,9 6 1,0 3-135,-13-3 0,-3 2-3504,-1 8 1,2 3-154,15 0 1,0 1 3967,-8 2 0,4 0 0,14 1 0,11-1 0</inkml:trace>
  <inkml:trace contextRef="#ctx0" brushRef="#br0" timeOffset="47190">9249 12392 8343,'-5'0'3389,"1"0"-773,4 0-2560,-25 2-84,18-1-107,-18 1-128,25-1-599,0-1 991,3 1 274,2 0 162,4 2 35,5-1-52,5 0-93,5-1-86,9-1-89,6 0-50,8-3-40,7 0-2231,6-3 2113,-27 3 1,1 0-9,0-1 1,2 0 64,19-1 0,2 0-1393,-12 1 0,-1-1 1334,17-1 0,0 1 5,-14 0 1,-1 1-888,2 0 1,2 0 878,2 0 0,1 0-248,2 0 0,1 0 245,3 1 1,1 0-54,2-1 1,0 1 29,-19 1 0,0 0 0,1 1-9,-1-1 0,0 1 0,3 0-7,1-1 0,2 1 0,1 0 0,0 0-18,2 1 0,0-1 0,0 1 0,0 0-9,-1-1 1,1 0 0,-1 1 0,-1 0 2,12 0 1,-1 0 0,-5 1 153,1 0 1,-4 0-145,-3 0 0,-1 1-355,-4 0 0,-2-1 372,-3 0 0,-2 0 8,-4-1 1,-1 1 785,25-1-721,3-1 22,-18-1 6,-6 1 39,-20-1 1596,-14 1-2733,-2-1-3928,-1 1 4897,-1-2 0,0 2 0,1 0 0</inkml:trace>
  <inkml:trace contextRef="#ctx0" brushRef="#br0" timeOffset="48067">12884 13090 21454,'2'-59'-386,"0"15"650,-2 53-191,0 3-12,0 2-21,0 2 79,1 0-80,-1 0 11,1-1 12,0-2 48,-1 0-32,1-4 120,-1-2-92,0-1 264,0-3-113,0 0 2270,0-3-2298,0-3-83,0-2-85,1-5-27,-1-1 5,0-2 40,1-6 16,0 0-22,1 2-1,0 5-16,-2 8-11,1 1-106,-1 2-63,-1 6 102,-1 2 22,0 10 39,-4 21-39,0 0-291,-2 22 299,1-18 1,1 0-307,1-9 1,0 3 297,0 5 0,0 4 0,0-3-3,1-1 0,0-2 3,0 14 0,0-1-869,2-14 1,1-2 843,-1 0 0,1 0 16,0-1 1,0-1-18,1 0 1,-1-2-87,1 30-162,0-4-663,0-3 119,1-2-442,1-4-426,1-2-1608,0-3 3294,3 2 0,-4-21 0,1-3 0</inkml:trace>
  <inkml:trace contextRef="#ctx0" brushRef="#br0" timeOffset="49282">8564 15780 13057,'-54'-19'257,"15"5"2106,54 15-2093,8 1 4,8 1-2499,8-1 2494,9-1-39,7 0-86,7-1-55,-28 0 1,0-1-15,3 0 1,0 0-6,1-1 0,2 0-14,1-1 0,0 0 3,1 0 0,1 0 207,0 0 0,1 0-227,1 0 0,-1 0-779,1-1 1,0 1 781,1 1 0,0-1 5,-1 0 1,0 1-3,0-1 0,0 1 8,-1 0 0,-1 0 470,-2 0 1,0 0-479,-2 1 0,0-1-1,-3 1 1,-1 0 5,0-1 1,-1 1 50,28-2 17,-1 0 0,-4 0 5,-2 0-5,1 0-23,0 0 0,-14 1 0,1 0-56,-10 0 1,0 0-1,11 0 0,0-1 11,18-1-10,0 1-12,1-1 0,-1 1-12,0-2 7,-1 1-15,-20 1 1,0 0-4,19 0 3,-24 1 1,0 0 8,7 0 1024,-6 1-1024,-3 0 311,-6 0-306,-4 1 6,-5 0 28,-3 0 2555,-4 0-2555,-2 0 1514,-2 0-1497,-1 0 16,0 0-16,0 0 299,2 0-322,1-2-5,4 1-11,3-2-6,4 1-11,1-2-1,4 1-4,2 0-7,1 0-5,1 0 0,-1 0-3386,-1 0 3391,-1 1 12,-4 1-105,-2 0 99,-3 0-11,-3 0 0,-5 1 6,-1 0 0,-5 0 5,-1 0 291,-1 0 2954,-2 0-3306,2-2 123,2-1-96,3-2-10,4-1-18,5-1 1,0 0-17,3-1-29,0 0-66,-2 1-140,0 1-331,-4 1-634,-2 0-2250,-3 2 3517,-3 0 0,-3 2 0,-1 0 0</inkml:trace>
  <inkml:trace contextRef="#ctx0" brushRef="#br0" timeOffset="50432">8258 13062 18705,'-2'-47'765,"0"0"1,1 5 0,-1 7-229,2 17-55,0 3-95,0 5-84,0 4-107,0 2-101,0 2-353,0 2 236,0 6 50,0 1 45,0 9-3415,0 3 3387,2 6-17,-2 5-431,3 5 437,-2 5-239,1 4 255,0 3 6,-1 3 11,0 2 6,-1 4 5,0 0-10,0 1-10,-1-18 1,-1 0-756,-1 20 753,1-22 0,-2 0 90,-1 11-6,-1 1-6,-1 0-22,-2 2-22,3-13 0,-1 2-23,-4 19-31,5-19 1,-1-1 19,-3 14-275,4-15 1,-1-1 263,-2 21-196,2-21 1,1-1 184,-2 12-1051,1 0 1056,0-2 73,-3 17-50,4-18 5,-3 13-697,3-21 703,2 0 168,-1-1-174,1-2-11,1-2 6,-1-3-6,2-2-12,1-1 1491,-1 5-1484,2-7-1,-2 5 29,1-2-35,1-8 2171,-2 6-2120,2-4-56,-2-5 3239,1 2-3244,0-7-12,0-2 441,0-3-435,1 0 16,0-3-27,0-1 39,0-1-50,0 2-1,-1-1 12,0 5-6,-1 0 1,0 1 21,-1 2-16,-1 0 11,0 0-6,0 1 12,-1 2-28,1-4-1,0 0-33,1-6-61,2-1-849,-1-1 1,1-1 0</inkml:trace>
  <inkml:trace contextRef="#ctx0" brushRef="#br0" timeOffset="53676">2924 7922 25337,'-10'-10'-3351,"3"2"2263,7 9 2308,0 0-707,0 1-99,0 1-62,0 4-19,0 2-313,0 5 816,2 3-112,1 3-925,2 3 95,-1 0-13,2 0-49,2-1-47,0-3-135,3-2-8,2-2 64,4-4 68,1-3 241,5-4 166,5-3 113,3-7 189,5-5-1797,4-7 1949,3-6 106,5-6 9,2-6-444,-24 16 1,1-1-80,-1-1 0,2-3-151,14-13 0,0-3-1525,-8 8 0,-1 0 1451,-3 3 1,2-1 0,-2 0-34,6-5 1,-2 1-738,3-3 0,1-1 685,0 0 0,4-4-297,-2 3 0,5-6 0,2-2 0,-4 5 299,-3 3 1,-2 3-1,3-3 45,-5 4 1,3-3-1,2-1 1,-2 2 0,-3 3 31,2-1 1,-2 4 0,-1-1-5,2 1 1,-1-1 0,0 1-10,-1 2 1,1 0-1,-1 1-16,14-12 1,0 3-26,-3 4 0,0 1-49,-5 6 0,-2 1-243,-3 4 1,-2 3-245,-5 4 0,-1 2-1045,15-3-2833,-13 9-3030,-14 11 7391,-8 3 0,-5-1 0,-2-2 1</inkml:trace>
  <inkml:trace contextRef="#ctx0" brushRef="#br0" timeOffset="54461">3121 15147 18414,'-39'-38'61,"1"-1"1,1 3 0,13 11 1552,24 24-2057,0 1-2584,0 4 2987,1 2 883,7 20-804,1 0-11,4 15 6,-1-3-17,-1 3 6,1 3-167,0 0 155,1 2 6,1-3-6,0-1-44,2-3 33,0-4-52,2-3 74,12 3-10,-6-12 32,11 0 2335,-7-15-2245,3-5-16,5-8-3,-6-5 0,2-4-26,21-16-246,-15 7 0,0-3 199,-7 3 0,-2-1-315,4-3 1,0 0 303,2-2 0,0 0-12,0-1 1,2-2 8,-3 3 0,2-2 0,-1 1-31,5-4 0,-1-1 8,-5 6 1,0-1 0,-1 2-6,1-1 0,-2 2 0,-1 1 0,-1 1 0,-1 1 0,-1 1-6,-3 2 1,-1 1-12,20-16-473,-8 5 457,-7 5-35,-6 6-32,-5 3-63,-4 5 280,-4 2-481,-1 4-185,-3 0-342,0 3-191,1 0-3360,1 0 4442,6 0 0,-6 1 0,0-1 0</inkml:trace>
  <inkml:trace contextRef="#ctx0" brushRef="#br0" timeOffset="55636">18109 1732 30398,'-23'51'-692,"-1"0"1,2-4 0,4-6-62,8-12 26,-1 1 374,1 0 62,0-1 103,2 0-38,1 1-566,1 0 447,0 3 8,0 3 136,0 3-14,0 5 18,-1 5-407,-1 6 386,-1 4 190,3-26 1,1 0-12,-1 1 1,0 1-18,0 2 1,-1 1 53,1 0 1,-1 1-15,1 2 0,-1-1 5,1 2 1,-1-1 52,1 2 1,0-1-5,1 2 1,-1-1-27,1 2 0,1-1-757,-1 2 1,1 0 645,0 1 0,1 0 1,0 1 0,0 1-35,1 0 0,-1 0-46,1 0 0,1 1 10,-1 0 1,1 0 6,0 0 0,0 0 28,0 2 0,1 0 14,0 0 0,0 0 85,0 2 0,0 0 8,0 1 0,0 1 13,0 1 1,1 0 7,0 1 0,-1 1-493,1 1 0,0 0 498,0 2 1,-1 1-4,1-21 0,-1 1 1,0 0-2,0 1 1,0 1 0,1 0 1,-1 1 0,0 0 0,0 0 2,0 1 0,0 0 0,0 0 36,0 1 0,0 0 0,0 0 1,0 1 0,0 0 0,0 0-7,0 0 1,0 0-1,0 1-50,0 0 0,0 1 0,0-1-3,0 1 1,0 0-1,0 0-49,1 0 1,0 0 0,0 1 1,0-1 0,0 1 0,1-1 2,0 1 0,0-1 0,0 1-3,1 0 0,0 0 0,-1 0-1,2 0 0,-1 0 0,0 0-274,1 1 0,0 0 0,0 0 306,0 0 0,0 0 1,1 0 64,0 1 0,0-1 1,0 1-25,0-1 1,1 1 0,-1-1-132,1 1 0,0 0 1,0 0 97,0 0 0,0 1 0,0-1 6,0 1 1,0 0 0,-1 1 20,1-1 1,0 1-1,-1 0-29,0 1 1,1 0 0,-1-1 33,0 1 1,0 0-1,0 0 33,-1 1 1,1 0 0,-1 0-31,0 0 1,0 0-1,-1 0-87,1 0 0,-1 1 0,0-1 127,-1 0 0,1 1 0,-1-1 26,-1 1 1,1-1 0,-1 1-77,0 0 1,0-1 0,-1 1 66,1 0 0,-1-1 1,0 1-74,0 0 0,0 0 1,0-1-32,0 1 0,-1 0 0,0-1 30,1 1 0,-1 0 0,-1-1-3,1 1 1,-1 0-1,0 0 3,0 0 1,0 0-1,0 0 5,-1 0 0,1 0 0,-1 0 30,0 1 1,1-1-1,-1 0-79,0 0 0,-1 0 0,1 0 85,0 0 0,0 0 1,-1 0-45,1-1 1,-1 1 0,1 0 41,-1-1 0,0 1 1,0-1-7,1 0 1,-1 0 0,1-1 3,-1 1 0,0-1 1,0 0-3,0 0 1,0-1-1,0 0-2,1 0 1,-1-1 0,-1 0 0,1 0 1,0-1 0,1 1-3,-1-2 0,0 0 0,0 1 7,0-2 0,0 1 0,0 0 2,1-1 0,-1 0 1,1 0 2,-1-1 1,0 0 0,0 0 0,0 0 0,0-1 0,0 1-2,0-1 0,1 0 0,-2 0-6,1 0 1,0-1-1,0 1-4,0-1 1,-1 0 0,1 0-2,-1 0 0,0 0 0,1 0-6,-1-1 0,0 0 0,-1 0-2,1 0 1,0 0-1,-1 0 0,1-1 1,-1 0-1,0 0-4,0 1 1,0-1 0,0 0 5,0-1 0,-1 0 1,1 1-1,0-1 0,-1-1 0,1 1-6,-1-1 1,0-1 0,1 1-1,-1-2 1,1 1 0,-1-1-5,1 0 1,-1-1 0,1 0 1,-3 21 0,1-1-14,-1-2 0,1 1-12,0-1 1,0-1-43,1-1 1,0-1-85,0-2 1,1-1-208,0-1 1,1-2-320,0-2 0,1-1-554,1-2 0,0-1-3274,1-6 0,0-1 4503,1 23 0,0-29 0,1-15 0</inkml:trace>
  <inkml:trace contextRef="#ctx0" brushRef="#br0" timeOffset="64061">21218 3842 18794,'12'-62'972,"1"1"1,-2 5 0,-2 11-469,-5 25 428,-1 6-686,-3 6 83,1 3-290,-1 4 26,0 0-171,-1 5 361,0 7-193,0 14-23,1 17-22,0 20-842,1-7 786,-1 7-73,1-13-129,-2 4-283,-1-13 1,-1 0-447,-2 23 273,1-23 0,0 0-1555,-2 11-1249,1-3-4329,1-8 7049,1-9 0,2-15 0,0-7 0</inkml:trace>
  <inkml:trace contextRef="#ctx0" brushRef="#br0" timeOffset="64451">21648 3301 12409,'-35'-27'339,"1"1"1,-1-1-1,-5 0 1,-1 2-1,5 7-20,-20 4-157,19 8 1,-1 1 112,-20 7-57,0 7-39,-2 7-109,30-4 0,0 1 0,0 3 0,0 1 0,1 2 0,-1 3 458,-10 15 1,-1 6-464,14-10 1,2 3-1,-1 0-483,1 0 0,-1 1 0,3 0 436,2 2 1,2 0 0,3-1 1,1 5 0,3-2-9,2 2 0,3 0-14,1-1 0,2 1-8,2-1 0,1 0 259,4-1 0,2-1-282,1-1 0,2-2-8,4-1 0,3-1 17,2-3 0,2-2-17,3-3 0,2-1 14,3-3 0,2-2 14,1-2 0,3-3 5,1-2 1,2-1 2,1-3 1,2-3-4,1-1 1,0-1-1,3-2 1,0-2 0,0-1 0,1-2 16,0-2 0,0-1 17,0-2 1,0-1 13,-2-3 0,0-2 17,-2-1 0,-1-1 11,-2-3 1,-2 0 4,-1-2 1,-3-1 0,-2-1 0,-3-2 5,-2 0 1,-2-2-6,-2-1 0,-2-2-630,-2 0 1,-2-2 603,-1-1 1,-2-1-14,-2-1 0,-2 0 529,-1-2 1,-2 1-548,-1-1 1,-2-2 0,-4-13 0,-4-3-45,-4 0 0,-2 0-227,-2 0 0,-2 3 227,-3 4 0,-4 5-3,5 15 1,-3 4-10,-2 0 1,-2 3-17,-2 1 0,-1 3-34,-3 1 0,-2 3-78,-1 1 0,0 3-193,-2 1 0,0 2-748,1 1 0,-1 2 1109,-3 1 0,2 2 0,-3-1 0,4 2 0</inkml:trace>
  <inkml:trace contextRef="#ctx0" brushRef="#br0" timeOffset="66092">22120 3917 7940,'-43'-4'894,"0"-1"1,0 1 0,-16-1 0,7 0 19,-1 0-203,8 3-157,4-1-128,4 2 1354,4 1-1512,3 0-83,4 1 529,6 1-692,3 1 267,6 1-329,5-2 998,3 2-846,7 1 118,6 1 62,10 1 38,12 2-16,11-2-3402,15 1 3180,-23-6 1,2 0-26,5 0 0,2 0-738,4-2 1,3 1 692,3-1 0,2 0-775,4 0 1,0-1 774,3-1 1,0 1-14,-19-1 0,-1 1 1,1-1 4,-1-1 1,0 1 0,0 0-4,-1 0 1,1-1-1,-1 1 6,19-3 0,0 1-3,-3-1 0,-1 1-12,-2-1 1,-2 0 2,-4 0 1,-1-1 5,-3 1 1,-1-1-147,-7 0 1,0 0 159,-5 0 0,-2 0 59,19-7 17,-12 1 17,-8-2 600,-10 2-595,-5-2 1667,-6 0-1706,-4 0-33,-4-1-23,-5 0-6,-4-1-5,-8 0 512,-4 0-495,-7-1 2117,-5 1-2095,-5 1 22,6 5 1,-2 0 33,-18-4-45,17 5 1,0 1 88,-11 0-10,5 1-23,4 2-28,9 2 498,5 1-582,7 1-39,6 1-11,6 0-12,2 0 79,11 5 6,1-1-12,10 4-5,0 0-6,6 2 1081,4 2-1081,6 1-618,3 3 618,5 1-5,2 2-6,1 1-12,1 4 7,-3 1-34,-4 2-6,-3 1-28,-6 1-597,-5 2 530,-8 0-28,-6 1-101,-8 0-90,-5 0-111,-7 0-325,-6-1-808,-6-1-2323,-3 0 3926,-5 2 0,12-15 0,1-2 0</inkml:trace>
  <inkml:trace contextRef="#ctx0" brushRef="#br0" timeOffset="67143">24358 3842 20341,'-8'2'140,"2"0"-89,6-2 139,0 0 39,0 3-133,0-2 2928,0 1-2822,-3-5-73,0-1-23,-4-5-11,1-2-33,-2-3 0,0-3 38,-2-13-4,3-3-24,1-1-27,5 4-11,4 13-12,3 1-16,3 2 5,4 2-11,2 1-6,2 3-27,4 1 22,3 4-12,14 4 23,-8 5-22,10 4-1,-13 4 7,1 3-3427,-2 1 3404,-3 3-287,-2 0 253,-5 1 45,-4 2-23,-6 2 18,-4 2 10,-9 3-10,-26 20 10,-5-9 20,8-13 1,-2-1-1098,3-7 0,0-2 1100,-3 0 0,0 0 8,0-1 1,-1-1-101,1-1 0,0-1 111,1-2 1,1-1 19,-25 7 17,23-11 0,1-1 2212,-18-1-2150,5-2-1,19-8-16,16-2-11,4-3 235,3-2-286,2-2-17,4-1-5,4-2-762,6 1 745,5-1-11,5 2-1,6 2-615,3 4 604,7 1 1,3 4-17,4 1-1,2 5 1,2 2-43,-13 1 1,1 2-1744,22 6 1746,-21-5 1,0 2-95,17 4 1416,0 1-1484,1 1-39,-2-1-11,0-1-39,-2-2-695,-3-2 672,-3-3-421,13-3 394,-7-9-28,-3-2 2340,-13-6-2503,-10-11 319,-8 3 61,2-9 63,-11 4 100,-4-3-1936,-3-5 2065,-2-3 33,-3-4 1732,-3-2-1642,-3 8 0,-2 0 17,-8-20-834,4 17 1,-1 1 766,-14-18-96,12 26 1,-1 1-1,-2-1 1,-2 0-4,-1 1 1,-3 0 5,-1 0 0,-1 1-3,-2 1 1,-2 2-6,-1 0 0,-1 3-1,-2 0 1,-2 2 11,-1 2 0,-1 2 14,-1 2 1,-2 2-4,0 1 0,-3 3 20,1 3 1,-3 1 0,2 2-54,-9 1 0,0 2-33,7 1 1,-3 1 0,4 2-5,-5 4 1,2 3-4,0 2 0,1 1-14,2 3 1,0 2-1,3 2 1,1 2-4,3 1 1,0 4-10,7 0 0,1 4 1,2 0-863,-4 6 0,4 1 856,4-5 1,2 2 0,3 1-12,6 2 0,5 2 1,2-2 0,-1 7 1,4 0 11,4-7 1,1 3-1,4-4-551,6 2 0,5-3 548,5-1 0,3-1-169,4-2 1,3-1 170,4-3 1,4-2 156,0-5 1,6-1-1,1-2-141,4-2 1,2-3 0,3 0 8,-5-2 1,4-1 0,0-1 0,-3-2-6,7-1 0,-2-1 1,-1-2 1,-2-2 0,0-2 0,-4-1-2,3-1 0,-2-2 423,-2-1 0,0-1-414,-2 0 0,-1-2 8,-3-2 0,1-2 28,12-5 0,-1-3-20,-15 2 0,0-1-2,10-5 0,-3-2 2,-15 3 0,-3-1 0,-1-1 1,-1-1-4,-1-1 1,-1-3 5,-2 0 1,-1-1-1,-2-2 0,-1-1-3,-2 0 1,-1-2-4,-3 0 1,-2-1-6,-1 1 0,-3-1 0,-1 1 0,-3-2 5,-6-10 1,-4-1-23,0 13 1,-3 0-21,-16-20 1,-7 3-9,8 23 0,-3 2-19,-9-8 0,-5 3-124,-10 5 0,-2 4 20,13 5 0,-1 3-78,-14-4 0,-2 4-1093,0 6 0,3 3-1372,12 3 0,1 0-1324,-9 1 1,3 2 4036,-4 4 1,27-2 0,11-1 0</inkml:trace>
  <inkml:trace contextRef="#ctx0" brushRef="#br0" timeOffset="67985">24579 4848 12134,'4'-59'998,"-1"1"1,0 4 0,0 10 1791,-3 19-2034,-1-3 489,0 11-1026,-2-2 482,1 12-600,0 3 1757,1 2-1992,0 0 201,3 15-22,1 1-12,3 14 18,1 2-1520,-2 8 1497,0 7-16,-3 9-18,-1 7-368,-2-28 0,-2 2 360,0 0 0,-2 3-28,-5 18 0,-1 0-463,2-14 1,0 0 399,-2 3 1,0 2-1,1-4-18,2-7 0,1-3-23,-2 9 0,0-2-156,2 5-18,2-6 7,2-6 10,-1-4-273,-1 2 346,-1-11 1258,-3 0-1196,1-13 28,-1-3 768,-2-2-723,-2-3 1256,-2-3-1128,-10-13 12,6 0-6,-8-10 12,8 3 156,-10-17 134,0-6-894,-1-2 805,3 3 34,7 13 27,2 1-5,2 2 6,0 0-1,3 4-9,2 4 119,-3-1-205,6 9-66,-1 2-68,5 8-84,1 3-56,1 0 766,1 1-772,-2 4 193,0 4-120,-2 7-11,-1 6 17,0 5-28,1 4 16,3 18 12,5-12-1017,6 10 1039,6-16 17,6-2 0,6-2 17,7-2 11,6-1 0,7-5 0,4-1 0,5-4-6,-15-7 1,0-1-37,-9-1 0,0-2 2,9 1 1,0-2 39,11-3-11,-2-3-6,-5-4-33,-4-1 11,-3-3-17,-5-1 5,3-6-100,-9 1-73,-3 0-89,-12 4-219,-9 7-392,-2 0-662,-1 2-8329,-8 1 9299,2 2 0,-2 1 1,5 2-1</inkml:trace>
  <inkml:trace contextRef="#ctx0" brushRef="#br0" timeOffset="68609">24146 6289 20026,'11'-48'336,"1"-1"1,-1 5-1,-1 7 869,-5 14-1021,2 1-44,2 1-28,0 0-22,3 3-28,1 0-12,3 2 341,0 3-374,2 3 11,1 1-17,0 4-11,2 1 12,2 2-18,2 4 0,1 3 176,2 5-192,0 3 553,0 3-626,7 10 33,-10-4-722,3 9 722,-14-8 1,-2 1 22,-4 2 5,-4-1 17,-2 1 23,-3-1 5,-4-1 23,-3-1-1,-4-1 12,-3-3 0,-2-1 5,-2-2 12,0-2-1,-1-3 18,1-3 5,0-3 11,2-2 729,0-2-707,1-1 23,1-1 23,3-2 10,1-1 208,-1-5-212,6 2-29,0-3-45,4 4-34,2 1-27,0 0-17,3 0-12,2 1-10,4-1-1,3 2-11,3 0 12,3 2-1,3 0 6,3 3-5,2 1-12,2 4-496,1 1 496,0 3 6,1 1 0,0 3 0,0 0-28,-1 2-17,-2 0-28,-4 2-29,-3-1-16,-6 2-240,-3 0 263,-6-1 22,-4 2 11,-9 0-84,-22 11 51,-4-7-12,-20 7-2685,3-12 2595,-5 0 62,26-11 1,-1 0-276,-2-1 1,0-1 176,-1-1 1,1-1-231,-2 0 1,1-1 173,0-2 0,1-1-383,-29 1-398,7-5-1193,7-4 2274,4-6 0,22 5 0,3-1 0</inkml:trace>
  <inkml:trace contextRef="#ctx0" brushRef="#br0" timeOffset="69002">24454 5702 14810,'-51'-34'360,"1"-1"0,3 3 0,4 10-45,1 24-13,-3 4-11,-4 5-11,-2 8-28,-4 5-1108,27-9 1,0 1 939,-2 3 0,1 1-23,-2 3 1,2 1-9,-2 3 0,2 1-6,-1 2 1,2 2-12,0 1 1,2 2-12,1 0 1,2 2-12,1 0 0,3 1-14,2-1 0,2 1 8,2-1 0,3 0 6,2-2 0,3 0 3,2 0 0,2-2 16,3 0 1,4-2 61,12 29 23,14-6-62,-12-29 0,3-1-9,3-2 1,3-2-6,4 0 0,1-3-14,4 0 0,2-2-6,4-1 1,1-1-6,4-1 0,0-2-6,3-1 0,1 0 3,2-2 0,0 0-753,-1-2 0,1-1 778,-1 0 0,-1-2 11,-1 0 1,-2-2-274,-1-2 1,-2-2 311,-2 0 1,-1-2-412,-2-2 1,-2-3 419,-3-1 0,0-2-198,-4-1 0,0-2 187,-3-1 0,-1-1-9,-3-1 1,-1-2 420,-2 1 0,-2-3-418,4-13 0,-3-2-64,-7 8 0,-2-1 0,3-10 0,-5-2 2,-7-6 1,-6 2-18,0 10 1,-2-1-3,-4-11 0,-3 1 0,-1 16 0,-3 3 505,-2 1 1,-3 2-501,-1 3 1,-2 2-31,-3 2 0,-1 3-3,-3 2 0,-2 3-6,-3 1 0,-1 2-28,-3 3 1,-1 1 667,-1 1 0,-2 2-766,-1 2 1,-1 2-526,0 2 1,-1 1-378,0 2 1,0 1-3350,4 1 0,2 0 4411,3 1 0,4-2 0,-3 2 0,15-4 0</inkml:trace>
  <inkml:trace contextRef="#ctx0" brushRef="#br0" timeOffset="69912">21955 6460 13479,'-53'5'853,"0"0"0,5-1 0,7 1-231,6-1-163,8-1-106,7 1-17,4-2-196,4 1-209,5-2-99,3 1 162,5-2 219,5 1 233,6 0 58,9 0-84,9-1-140,13 0-860,13-2 664,-22 0 0,1 1-17,5-2 1,0 0-18,5 0 0,1-1-2,2 1 0,1-1-1,2 1 1,0-1-643,1 1 0,1 0 648,-1-1 0,0 1-852,-1 0 0,0 0 841,-2 0 0,0-1-3,-3 2 0,1-1-6,-3 0 1,-1-1 2,-2 1 1,0 0-1,-3-1 1,-1 0 5,-2 1 0,-2-1 47,25-4-33,-8 1-5,-10 1-783,-3-1 771,-15 3 474,-4 1-518,-14 2 409,-2 1-1126,-12 0 1210,0 0-3585,-14 1-5019,2 2 8355,0 1 1,10-2-1,4 0 1</inkml:trace>
  <inkml:trace contextRef="#ctx0" brushRef="#br0" timeOffset="71176">20775 6573 17508,'4'-46'662,"-1"0"1,0 4 0,-1 6-126,-1 8-156,0 3-51,-1 3 372,-3-6-371,1 10-12,-2-3-3384,1 10 3356,1 2-65,0 4-108,0 2-141,1 2-145,0 1-168,-1 4 264,-1 3 105,-1 8 18,-2 6-29,-2 8-5,-7 23-17,2-8 3132,-5 16-3132,6-16-11,2-2-1,2-1 7,1-4-12,4 6 6,1-16 0,4 3 11,0-19 44,1-3 63,1-4 94,0-2 569,5-5-540,1-4-68,8-7-3425,2-5 3392,4-5-1235,2-4 1218,1-1-600,9-16 578,-10 12 5,4-9 129,-8 12-112,-9 11 2427,2 1-2455,-10 12 1475,-3 3-1671,-1 4 1279,-1 5-1172,0 6 16,0 5-17,0 6 6,0 5 0,-2 4-11,0 2-3403,-2 3 3403,2 0-23,-1 1-38,2 2-136,4 17 40,2-13-695,4 11 617,3-18-68,3-3-72,2-2-113,5-3-859,13 4 456,-5-12-190,10 1-1725,7-14 1125,-11-6 1889,14-6-1968,-14-8 304,0-8-2236,1-4 3154,-2-8 493,-2-3-305,-12 4 0,-1-1 938,8-18-566,-10 15 1,-3-1 660,3-17-34,-5-1-16,-3-2 14,-5 1-87,-2 2-51,-7 0-67,-4 1-78,-4 17 0,-4 0-34,-11-17-157,7 18 1,-3 1 415,-15-12-197,-5 2 27,-5 2 29,-2 2-5,-3 4 4,-2 4-21,-2 3-236,28 16 0,-2 0 824,-15-1 1,-1 2-892,10 4 0,-2 2 18,-6 1 1,-5 2 0,3 1 620,2 4 0,0 3-662,-7 4 1,-5 3 0,2 3-10,8 2 1,1 4-1,0 0-277,-1 0 1,1 1 0,0 1 231,2 3 1,1 1-1,3-1 4,-3 7 0,3-1-14,0 2 1,1 1-4,2 2 1,1 1-555,3 0 0,1 2 537,3 1 1,3 1-12,3 1 1,3 0-1,2 1 0,3 0-11,5 0 1,2 0-200,2-1 0,3-1 205,5-1 0,2-1-3,3-2 0,3-1 5,2-2 1,5-1 105,13 8 1,7-1-67,7-4 0,7-2-24,-6-9 1,4-1-1,-1-3-266,-6-6 0,0-2 1,0-2 250,2-3 1,1-1-1,-2-3 186,7-2 0,-1-2-173,2 0 1,0-2-1,1-2 1,0-1 2,-1-1 1,1-2 17,-4-2 0,3-3 0,-3 0 16,7-2 0,-1-2-9,-9 3 1,2-2 0,-2-2 61,-3-2 0,-1-2 1,-2 1-198,5-3 0,-1-2 228,10-7 0,-2-3 140,-9-3 1,-6-1-161,-9 8 0,-2-2-30,5-9 0,-4-2-20,-10 10 0,-3 1-6,0-1 0,-2-1-456,-1-1 0,-2-1 440,0 1 0,-3-1 5,0 0 0,-2 1 599,-1 1 1,-1 0-603,-3 2 1,-3 0 2,-7-8 0,-5 2-83,1 10 0,-2 2 50,-9-7 0,-2 3-12,-25-3 325,24 19 1,-2 1-348,-1 2 0,-2 1-11,0 1 0,0 2-20,0 1 0,-1 1-28,3 2 0,1 1-730,-28-1 425,8 6-168,6 3-320,6 7-1001,3 5 1778,12 4 0,1-1 0,2-2 1,-8 13-1</inkml:trace>
  <inkml:trace contextRef="#ctx0" brushRef="#br0" timeOffset="71591">21879 6251 16387,'-4'-5'3131,"0"0"-2224,4 5 2420,0 0-3332,-21-55-505,15 41 348,-17-40 39,22 57 143,-1 2-31,-1 7-156,-1 5 212,-2 7-6,-2 6-11,-2 5 6,-2 2-1,-3 3-874,-1 1 875,-2 0 16,1-1-16,-1 0 5,-3 9-28,7-15-11,1 6 198,9-21-159,3-1 17,5-4 28,5-1 22,5-1 1,6-1 5,6-1-23,6-2-419,5-1 386,5-3-11,3-2-31,-13-2 0,1 0-48,17 0-44,12-2-113,-21 0-206,-2-2-432,-1 0-1036,-2 1-3680,-2-1 5545,2 1 0,-18 0 0,-1 2 0</inkml:trace>
  <inkml:trace contextRef="#ctx0" brushRef="#br0" timeOffset="72384">20955 4940 15237,'12'-51'1012,"-1"0"0,0 5 0,-1 4-278,2-4 395,-2 5-653,-1 3 151,0 5-202,-1 5 2,-1 3 15,-2 5 85,-1 5-168,-1 4 198,-2 5-417,0 3-123,-1 2-39,-2 8 33,0 3 45,-3 11 0,0 7 11,-2 8-5,-2 10-926,-2 9 926,2-7 0,0 2-872,1-9 1,0 1 823,-2 16 0,0 0-746,3-13 1,-1-1 736,0 1 1,0 1 16,0 0 1,-1-1-9,1 0 0,-1 0-9,-4 15 1,1-1-17,2-15 0,2-1-9,-4 10 0,1-1-22,5-19 0,1-2-131,-4 26-508,2-3 14,3-5-632,2-4-1465,2-5 2764,1-2 0,0-19 0,1-2 0</inkml:trace>
  <inkml:trace contextRef="#ctx0" brushRef="#br0" timeOffset="72960">21081 4541 15398,'-52'27'69,"0"0"0,3-1 0,4-2-7,-2 5-6,-4 2-6,0 2 0,-1-1 1,1 2 16,4-3-5,2-2 10,6-4 12,5-5 34,6-3 1971,6-5-1770,7-4 101,5-3 860,4-2-731,4-3 661,1 0-998,1-5-105,1-2-34,1-8 16,4-3-16,3-4-11,6-4 5,5-4 381,8-1-386,5 0 5,7 0 12,4 3 5,3 2-6,2 3-5,0 3-12,-1 3-38,0 3 10,-1 4-10,-1 2-18,-1 2 7,2 3-12,1 2 5,3 0-22,1 3-1457,2 1 1435,1 4-34,-1 2-61,-4 3-146,-5 2-2861,-7 3 1977,-10 3-3167,-9 3-5500,-9 1 9590,-7-2 0,-2-11 0,-1-4 0</inkml:trace>
  <inkml:trace contextRef="#ctx0" brushRef="#br0" timeOffset="79192">19706 8757 22693,'-21'-40'-221,"0"1"1,1 2-1,7 11-172,12 23-985,1 3 1248,0 5 313,1 3-102,1 8-32,2 2-303,1 2 286,3 2-24,0-1-51,3-2-104,1-2 74,2-3-60,2-2 51,1-2 71,3-3 60,2-1 39,2-1 64,3-3 75,4-1 62,2-1 45,4-3-10,1-1-98,5-6 81,3-4 8,6-5-292,-24 7 1,3-2-1467,20-11 1,3-3 1426,-9 4 0,0 0-2,-3 1 1,3-2-1,-2 0-21,10-5 0,-1 0 4,-15 8 1,1 0 0,0 0-14,1-2 1,1 1-1,0-1-13,1 0 1,1-1 0,0 0 71,0 0 0,0 1 0,1-1-6,0 0 1,0 0-1,1 0-7,-1 0 0,1 1 0,0-1 6,-1 1 0,0 0 0,0 0-745,0 1 0,-1 0 1,0 1 738,-1 0 1,-1 1-1,0-1-10,17-7 0,-1 1 127,-4 1 1,-2 2-5,-3 2 0,-2 1-23,-3 3 0,-2 2-128,-5 2 1,0 0-826,-5 3 1,0 1 577,21-4-988,1 4-170,-21 7-279,0 8-39,-23 8 1676,-4 9 0,-4-8 0,0 0 0</inkml:trace>
  <inkml:trace contextRef="#ctx0" brushRef="#br0" timeOffset="80297">21457 11265 18321,'1'-55'676,"0"1"0,0 4 0,0 9 1397,2 18-1726,-2 7-151,0 7 513,-1 4-743,0 3-12,0 2-145,-1 7 1100,-2 2-965,-3 11 51,-3 9-29,-5 7-572,-4 12 483,1-8 0,-2 2-898,4-8 1,-1 1 896,-6 11 1,1 1-37,5-12 1,0-1-60,1 1 1,1 1-79,1 1 1,0 0-119,2-1 0,1 2-1246,0 13 0,2 0 829,3-14 1,2 0-130,1 9 0,4-3-1447,7 7-751,9-8 3159,7-4 0,-12-18 0,1-4 0</inkml:trace>
  <inkml:trace contextRef="#ctx0" brushRef="#br0" timeOffset="80728">21594 10749 15079,'-10'-46'1111,"0"1"0,2 4 0,-1 5-366,-1 9-247,-1 7-4231,-2 7 3885,-2 6 1351,-6 3-1492,-5 7-11,-9 7-424,-10 9 463,-9 11-14,22-10 1,-1 1 2,-3 3 0,0 2 2,-3 4 1,-1 1-745,-2 4 1,0 1 724,0 3 0,-1 3-6,3 1 1,-3 5 0,4-2-6,8-9 0,2-1 0,-1 3 0,-7 11 0,-2 3 0,5-2-309,11-13 0,2-1 1,1 0 291,-8 19 0,3 1-152,3-1 1,3-1 131,3-1 1,3-1-9,5-3 0,2-1-6,4-3 1,2-1 0,5-5 0,5 0-24,11 9 1,7-2 167,-4-13 0,2-3-117,13 9 1,2-5 456,-7-14 0,3-3-449,0-5 0,5 0 0,1-3 2,3-2 0,3-2 0,0-1-5,0 1 1,1-2-1,-1-1 23,1-4 1,-1-1 0,-2-3 19,5-3 0,-3-2 6,1-2 0,1-3 180,-5-3 1,2-3 0,-2 0-178,7-5 0,-2-2-10,-7 3 0,1-2 1,-2-2 42,-2-5 0,-3-1 1,-2-1-166,6-6 1,-2-2 149,-7 5 0,1-2 1,-4 1 14,-2-6 0,-4 0-3,-3-1 1,-2-1-9,-2-2 0,-3 1-6,-3 0 1,-3-1-468,-2 1 1,-2 0 460,-1 2 1,-3 1-3,-2 2 0,-2 1 116,-1 4 0,-2 2-139,-3 2 1,-3 3-17,0 3 0,-3 1-26,-21-18-16,-7 8 313,-8 9-342,-5 8 18,26 13 0,-1 2-18,0 2 1,-1 2-34,-2 1 1,1 1 303,-1 3 1,1 1-465,0 2 0,0 1-181,0 3 0,1 1-614,2 1 0,0 3 1454,-3 3 1,3 0 0,-3 2 0,4 1-1</inkml:trace>
  <inkml:trace contextRef="#ctx0" brushRef="#br0" timeOffset="81314">21923 11478 14987,'58'-13'26,"0"-1"1,-7 4 0,2 0 0,-3 1-13,-1 2 0,0 0-7,-5 1 1,2-1-1,0 1 19,2-1 0,0-1 1,-2 1-8,8 0 1,-1-1-9,-9 1 0,2 0 0,-3 1 3,0 0 0,-2 0 0,-3 0 0,0 1-6,-4-1 1,0 1 2,25-3 1710,-9 1-1733,-9 2-10,-10 1-23,-7 3 1237,-9 0-1292,-5 1 682,-6 0-829,-2 0-3030,-2 0 0,0 0 0</inkml:trace>
  <inkml:trace contextRef="#ctx0" brushRef="#br0" timeOffset="81914">23236 10966 15631,'-44'-25'300,"0"-1"1,3 2 0,8 6 1201,19 13-1300,-2 2 1115,2-1-1104,1 2 664,0 1-659,3 0 1727,1 0-1866,4 1 637,2 0-800,3 0 150,8 5-15,1 1-18,12 8-5,2 1-17,7 3 12,6 4-1127,5 1 1104,2 2 0,2 2 0,-2 1-5,-3 0-1,-6 2 6,-5-2-11,-8 1 0,-7-2 16,-7 2 1,-4 0 11,-8 0-1,-6 1 1,-9 0 6,-22 11-3041,5-11 3015,11-10 1,0-1-32,-11 5-420,2 0 381,5-2-100,4-1-62,1 4-847,12-8-984,2 3 1537,16-9 1,-4-5-1,5-1 1</inkml:trace>
  <inkml:trace contextRef="#ctx0" brushRef="#br0" timeOffset="82980">24046 11237 18852,'-6'-3'1731,"2"0"-519,4 3-305,0 0-620,-18-40-226,16 29 105,-12-31-132,20 39 407,2-1-413,0 0 16,3 0-4,1 0 4,2 0 1,9-1-17,-4 3-17,7-2 6,-7 4-17,-1-1 0,-1 2 0,-3 1 6,-3 2-17,-1 0-6,-4 1-17,0 0-5,-4 3 28,0-1 11,-1 0 5,-1-1 29,0 0 11,-1-1 22,0 1 6,-1 0 39,-1-1 28,0-2 11,-1 1 219,-1-2-186,1 0-10,-2-2-23,1 1-5,-2-1-11,0 0-1,-1-1-5,0-2-11,0-1 72,-3-5-140,2 2 18,-3-4-12,5 2 0,0 0-23,1 0 12,0 0-11,1 1-1,0 1 18,2 2-18,0 1 1,1 1-17,0 2-885,2 0 683,-1 0 134,-1 4 23,0 1 28,0 4-16,0 1 16,-1 0 5,1 0-5,0-2-17,0 2 6,0-4 11,0 0 23,2-3-18,-1 0 18,-1 2-1,-1-1-11,0 1 6,-1 0 0,-1-1 0,0 1-6,0 0 0,0 0-11,-1-1-11,2 1 11,0-2 0,2-1 985,1 0-940,2-4-11,0-2-17,1-4-17,0-2 5,2-7-16,1 4 5,2-5 18,-1 6-24,3 1 1,1-1 0,2 2-11,2 0-1,4 1 6,3 0-11,4 3-44,18 2 10,-8 4-689,11 5 689,-15 5 12,-3 6 5,-2 3-17,-3 4 12,-3 2-23,-5 3-5,-5 4 22,-5 3-39,-15 22 83,-6-24 1,-4 1-689,0 1 0,-4-1 700,-8 2 0,-3-3-839,5-8 1,0 0 832,-3 0 0,0 1-2,0-1 0,0-1 10,0-1 1,1 0 11,2-3 0,1-1 25,-22 10 129,-2-4-1848,20-11 1837,0-4 173,21-8-218,6-3 760,2-4-810,4-4-17,3-5-6,1-2 1402,5-3-1424,13-12-34,15-1 17,4-1 2022,8 8-2033,-6 13-17,4 3-2966,4 4 2943,5 3-44,3 2-429,3 3 347,-17 2 1,1 1 36,-11-1 0,0 2-543,11 1 0,-2 0 156,16 7-190,-3-2-218,-4 3-230,-4-2-23,-4 0-688,-4-2-1138,-4-3-2811,-1-2 5825,1-4 0,-18-1 0,0-1 0</inkml:trace>
  <inkml:trace contextRef="#ctx0" brushRef="#br0" timeOffset="83361">25005 10896 11199,'-29'-38'726,"-1"0"0,1 0 0,2 4 0,-1 0 0,-1 6-74,-16-2 1,0 7-390,8 5 0,-2 3-17,-13-2 1,-2 3-40,14 7 0,-2 3-11,0 2 0,-3 2 1,2 1-989,-8 1 0,0 2 838,6 0 1,-1 1 0,2 2 3,-2 4 1,2 2-21,0 2 1,1 2-12,2 2 1,1 3 411,2 1 0,0 2-431,3 3 0,2 2-6,0 2 1,3 2-6,1 3 0,2 2-150,2 2 0,2 2 149,2 2 1,2 1 3,2 2 0,3 0-381,3 2 0,2 0 367,2-1 0,3 1-18,3-1 1,3 0 29,4-1 1,4-1-73,3-2 1,4-1-14,4-2 0,6-1 1,4-7 1,7 0 0,0-3 48,9 4 0,3-3 22,-4-6 1,4 0 0,-1-4 2,11-1 0,0-5 5,-19-6 0,2-1 1,-1-1 6,1-1 1,-1 0-1,1-1-417,20 0 1,-1-1 415,-2-1 1,0-2 16,-4-2 1,0-3-195,-3 0 0,-2-3 216,-1-1 1,-2-3 3,-3-1 0,0-3 51,-2 0 0,-2-2-38,-2-1 1,-2-2 79,-2 0 0,-1-2-85,-1-1 0,-2-1 0,-2-1 0,-2-2-9,1-1 1,-2-1-6,-1-1 0,-2-2 336,0-1 0,-1-1-336,-2-1 0,-2-1 8,0 0 1,-3-1 7,-1-1 1,-2 1 2,-2-1 1,-2 1 8,-3-1 0,-1 1 3,-1 0 0,-3 0 442,-2 2 0,-3-1-459,-2 3 0,-2 0-17,-4 1 0,-3 1-11,-3 2 0,-3 1-9,-2 0 1,-4 3-9,-3 0 1,-2 2-7,-4 0 1,-2 2-23,-3 1 0,-1 1-22,-4 2 0,-1 1-45,-1 1 0,-1 2-68,0 2 1,-3 2-408,5 2 0,-4 2 0,3 1-1455,-8 0 1,0 1 2027,4 3 0,-3 1 0,9 0 0,-11 1 0,4 4 0</inkml:trace>
  <inkml:trace contextRef="#ctx0" brushRef="#br0" timeOffset="84379">24457 13623 11183,'-9'4'7561,"2"-1"-6305,7-3 2121,0 0-3164,-27-48-1055,19 28 909,-7-9 1,2 0 38,13 11 48,-1 2-109,2 0-23,1 2-16,2 1-1,3 1-16,1 2-11,3 0-34,12 0 16,-2 5 7,12-1-6,-4 7-6,3 4 369,4 3-369,1 5-16,1 3-29,0 3-33,-3 2-39,-4 2-23,-4 1 28,-6 2 0,-7 0 56,-7 1 51,-5 2 28,-9 1 5,-7 2 0,-10 1 6,-6 0 11,-6 0 33,-2-1 15,8-12 0,0-1 13,-17 7-471,17-11 0,0-2 528,-8-2 156,-11-4-123,16-6 23,-4-3 11,18-4 11,4-3-28,4-1-28,3-2-45,4 0-33,2 0-34,1 2 341,1-1-385,3 2 1081,0 1-1087,5 2-12,1 0 6,5 1 0,2 1-5,6 1 5,3 2 0,6 2 0,5 3-17,4 3-1438,3 4 1422,3 4-12,2 3-6,0 1 1,-1 3-6,-3 1-17,-5 2-16,-6 2-7,-7 1 12,-7 1-488,-9 2 539,-6-1-1,-10 2-5,-7-1-40,-11-1-27,-8-2-40,-6-2-16,-5-3-34,-3-3-113,-4-3-133,0-3-297,-1-4-409,-1-3-835,2-4-1882,1-2 3893,-2-5 0,24 3 0,3-3 0</inkml:trace>
  <inkml:trace contextRef="#ctx0" brushRef="#br0" timeOffset="84830">24750 13156 13099,'-3'-5'2756,"0"1"-1955,3 4-107,-79-26-2387,33 19 1900,-10-6 0,-2 2-28,25 13 0,1 3-8,-3 1 1,-2 1-13,-2 3 1,-2 2-17,-2 1 0,0 2-620,-3 3 0,0 1 605,-2 2 1,0 1-26,-1 4 1,0 1-9,0 3 1,1 1-670,0 3 1,2 1 615,0 3 0,1 1 0,1 2 0,2 1-12,2 2 1,1 1-14,3 2 0,1 0-3,2 1 0,2 0-9,4 0 1,2 1-6,2-2 0,3 1-6,4-1 1,3 0-6,3-1 0,3 0-1,2-1 1,3 0-3,5-2 0,3-1-3,2-1 1,4-2-4,5-1 0,3-2-8,3-1 0,3-3 3,3-2 0,3-2 0,3-2 0,1-2-15,3-3 1,2-1 0,2-3 0,1-2-9,2 0 1,1-3-4,1-1 1,1-1 22,1-1 0,1-2 14,0-1 0,1-2 22,0-1 1,1-1 10,0-2 1,0-2 16,-2-2 1,3-2-583,-5-3 0,2-4 1,-2 1 609,8-4 1,-2-2-9,-7 1 0,2-1 0,-4 0-18,1-4 0,-1-3 128,-5 1 0,2-3 0,-4 1-40,5-6 0,-2 0-52,-7 4 1,1-2 0,-3 0 29,-2-3 0,-4-1-6,0-1 0,-1 0-34,-1-2 1,-2 0-18,0-1 1,-2-1-17,0 0 0,-1 0-20,-1-2 0,-2 1 8,-1-1 1,-3 0-3,-1 0 0,-2 0 0,-4 2 0,-2-1-6,-1 3 0,-4 0-6,-4 3 1,-4 1-1,-1 2 1,-6 2-6,-18-6 0,-6 2-8,6 10 0,-3 2-15,-16-5 1,-2 4-15,7 10 1,0 2-19,-2 3 0,-2 0-46,-2 2 0,0 1-70,-1 2 0,0 0-115,2 1 1,-1 2-81,2 1 0,1 1-1043,3 0 1,0 2 1408,-5 3 0,4 0 0,-2 0 0,3 1 0</inkml:trace>
  <inkml:trace contextRef="#ctx0" brushRef="#br0" timeOffset="85370">24688 12619 9018,'8'-51'1215,"1"0"1,-2 3 0,0 5-371,-1-2-127,-1 6 678,-3 5-808,0 8 1448,-2 1-1734,0 11 1790,0 3-2069,-1 9 2767,-1 1-2913,0 3 1557,-1 3-1462,-2 19 61,-4 25-30,3-8 0,-1 3-460,1-2 1,0 0 450,0 7 1,0 0-1550,1-9 0,1-1 1532,-1 2 1,-1 1-20,2 1 0,-1-1-369,0-1 0,1 2 203,-1 11 1,1 0 78,0-15 1,2-2-445,-1 10 1,1-2 174,1 7-117,1-4 148,0-6-652,0-5 2002,-1-5-983,-3 4 0,1-20 0,-1 3 0</inkml:trace>
  <inkml:trace contextRef="#ctx0" brushRef="#br0" timeOffset="85798">24667 12331 18410,'-45'22'35,"0"-1"0,2-1 1,6 3-25,5 23 6,-2 2 0,-1 1 0,1-1 16,-2-1 18,1-3 16,-1-3 28,2-7-383,1-4 467,3-7 101,2-6 95,6-5 807,3-5-280,2-5-616,7-4-130,2-7-2641,6-4 2536,2-6 322,1-5-345,5-7 5,4-3-156,7-5 156,5-2 29,5-1 5,6 0-258,4-1 331,4 2 33,0 1 26,-12 13 0,1 1-3,13-10-109,-17 13 0,2 1 210,19-11-168,-11 10-34,6-4-17,-13 13 2888,-2 2-2944,0 2 12,14 2-29,-8 4 6,24 4-16,-22 5 28,10 6-45,-14 1-34,-1 5 376,-2 2-494,-1 2-157,-2 4-302,-3 4-3786,-4 4-420,-5 5 4839,-4 9 0,-5-23 0,-3 2 0</inkml:trace>
  <inkml:trace contextRef="#ctx0" brushRef="#br0" timeOffset="87570">20577 14371 17446,'-2'-49'498,"-1"1"1,1 4 0,1 7 281,0 17-467,1 1-10,0 4-46,0 2 896,0 5-968,0 1 448,0 4-739,0 2 1043,-1 7-892,0 2 769,-1 10-730,-2 5 0,0 7-22,-4 8-6,-2 7-1667,-4 5 1639,-2 6-6,-1 1-10,-2 1 4,2-1-21,1-4 5,4-4-6,4-7-5,4-7 0,4-6-184,3-5 190,3-6 16,4-4 6,2-3 16,0-5 35,4-3 21,1-3 23,3-5-5,4-5-12,4-6-1727,3-5 1716,3-5 23,0-3-133,2-3 149,-2-2-33,-2 0 11,-2 0-17,-4 2 0,-3 3 0,-3 4-6,-5 6 6,-3 4-11,-4 6-17,-4 4-34,-1 2-66,-2 2 16,-1 6 16,0 2 3275,0 7-3252,0 4 0,0 5-5,0 4-6,-1 3 6,0 2-46,0 3-94,0 18-174,0 4-572,5 0 521,1-5-145,4-18-185,3-2-268,0-3-287,2-4-487,0-5-1148,2-6-4942,1-5 7821,2-5 0,-8-3 0,0-1 0</inkml:trace>
  <inkml:trace contextRef="#ctx0" brushRef="#br0" timeOffset="87948">21287 14327 9655,'-10'-44'1030,"0"0"1,0 0 0,-4-16 0,-1 6-772,-8-3 491,-5 5-605,-3 5 504,-6 3-55,-2 5-95,-5 6-96,-2 8-67,-4 10-56,-3 8-16,-6 15-141,26-1 0,0 3-1117,-2 4 0,0 3 1108,-2 3 1,-1 3 19,1 3 1,-2 3-1,2-1-906,-6 8 0,0 1 830,5-4 0,0 2 0,3 0-526,-3 7 0,3-1 530,1 3 0,1 2-385,1 1 1,2 1 342,1 1 0,1 0-20,2 2 0,1-1-17,3 0 0,1 0 25,2-1 1,3 0-80,3-2 1,2 0-34,4-1 1,2-2-40,2 0 0,3-2-25,5-1 0,3-2 359,1-1 1,6-1-553,16 8 0,5-1 193,-7-14 0,3-1 22,13 6 1,4-4 24,-10-14 1,0-4 27,3-1 1,1-2 27,1-1 1,0-2 19,0-2 1,2-2 45,-4-1 1,2-3 0,-1 0-15,7-2 1,0-2 49,-8 0 0,2-1 1,-2-1 40,3-5 0,-2-1 23,0-2 0,1-3 50,-4-2 0,1-2 0,-1 0 17,4-5 0,0-1 150,-6 3 1,0-2 0,-3 1-126,-1-5 1,-2 1-1,-2-2 0,-2 0-22,-2-1 0,-3-2-34,-3 1 0,-2-2-19,-2-1 0,-3 0-20,-2 0 0,-3-2 33,0-16 1,-7-4-86,-10 12 1,-4-2 0,-1 2-42,-1-12 1,-3 2-3,-3 16 1,-5 1 0,0 7 651,-4 10 0,-2 5-650,-2 1 1,-2 2 70,-2 1 0,-1 4-118,-1 1 0,0 2-50,0 2 0,0 1-284,-13 2 1,0 3 22,15 1 0,1 1-302,-8 1 0,2 2-3445,-5 9 3892,2 5 0,24-9 0,2 0 0</inkml:trace>
  <inkml:trace contextRef="#ctx0" brushRef="#br0" timeOffset="89421">20712 13099 9354,'9'-56'1155,"0"0"1,0 6 0,-1 5 1476,1 0-1998,-1 8 1253,-3 6-1422,-1 7-40,-2 4 875,-2 6-958,0 5 2558,0 4-3040,-2 4 28,0 7 876,-1 5-753,-1 10 23,-1 8-12,-2 11-16,-1 10 16,-1 9-1616,3-26 0,1 0 1594,0 4 0,0 0 0,-1 1 0,0 2-699,0 1 0,1 1 682,-1 1 0,1 0-14,0 1 0,1 1-663,0-1 0,0 1 590,1 0 1,1 0-60,0-1 1,1 0-90,0 0 0,0-1-112,1-2 0,0-1-211,1-2 0,0 0-1122,2 6 0,2-1-1770,3 15 3467,0-22 0,-1-5 0,-1-10 0,0-5 0</inkml:trace>
  <inkml:trace contextRef="#ctx0" brushRef="#br0" timeOffset="89846">20952 12734 11995,'-2'-8'4257,"0"2"-3103,2 6 588,0 0-1730,-62 4-1866,35 14 1868,-11-7 0,-1 5 9,11 27-2487,-4 4 2498,-2 3-15,16-24 1,0 0-363,-21 24 399,12-16 0,-1-2 17,-15 13-685,16-17 0,0-3 735,-8 4 29,3-5 705,2-5-610,3-4 66,3-7 29,3-3 280,-3-6-421,8-5 2311,-2-6-2445,10-4-11,1-5-17,4-5 266,1-4-255,2-6 6,4-5 23,3-4 35,3 10 1,1 0 42,8-21-54,-6 20 1,2 1 1567,8-12-1408,2 3 1,1 3-24,1 4-32,0 4-40,1 5-45,0 3-28,1 3-28,0 4-150,15 0 123,7 8-35,1 2-953,1 10 942,-14 5-22,2 7-22,-2 2-40,3 4-61,-2 4-56,1 4-2526,-1 4 2285,1 3-252,-2 3-680,1 2-530,-2 2-3042,-2 0-3583,-4-5 8535,-6-6 0,-12-15 0,-6-7 0</inkml:trace>
  <inkml:trace contextRef="#ctx0" brushRef="#br0" timeOffset="91048">23115 14590 9044,'-4'0'3450,"1"0"3053,3 0-6088,1-28-57,0 21-95,-1-22-72,-1 28-68,-2-1-50,-2 1-29,-2 0-27,-3 0 22,-2 0 12,-5 1 5,-2 0 0,-5 3 11,-2-1 0,-2 4 17,-2-1-6,-2 2 1,-1 0-18,-3 1-10,-1 1-489,-3 1 494,-2 2 0,-3 0 0,-5 2 6,-4 0-3252,-6 0 3210,30-6 0,-3 0 22,-19 4 0,0 0-934,11-2 0,-1 0 923,-14 3 0,1-1-778,15-3 0,2 0 781,0-1 0,-1 0 5,3-1 0,0 0-1,2 0 0,0-1 52,-27 6-17,5-3-28,7 0-11,5-1-1,4 0-5,5-1 11,-5 1-27,11-1 4,-3 0-10,14-3 0,2 0 1545,-2 1-1545,6-3-1,-1 3 1785,8-4-1835,2 0 3176,0 0-5786,3-1 2181,5 0-1032,1 0-2163,7 1 3669,4-1 0,-7 1 0,0 0 0</inkml:trace>
  <inkml:trace contextRef="#ctx0" brushRef="#br0" timeOffset="91429">22107 14477 13819,'0'-6'3187,"0"1"1143,0 5-4380,-31-44 150,16 37-72,-27-30 12,21 53-3286,-6 3 3313,-2 5-6,-5 3 64,-2 2-53,-3 4-280,-2 2 315,0 0-429,-1 3 462,13-11 0,0-1 597,-13 14-681,17-16 0,0 1 90,-9 14-2288,12-10 2176,1 4-1,14-12 212,4-1-200,2 0 11,5-1 28,2 1 16,6-1 29,3 0 34,4 1 234,18 6-178,-5-7-1,14 4-5,-9-11 161,4-3-136,-8-5 1,1-2-9,22-1 428,-18-2 1,1-2-564,19-6-44,1-3-40,0-3-11,-3 1-34,-5 0-89,-6 2-207,-8 2 2437,-9 2-4201,-9 3 2094,-7 2 0,-7 1 0,-3 2 0</inkml:trace>
  <inkml:trace contextRef="#ctx0" brushRef="#br0" timeOffset="112456">23811 15803 14689,'2'-10'4247,"0"2"-9012,-2 8 5460,20-69 436,-8 29-1423,0-3 0,0 1 740,-1 7 873,-6 17-952,-1 2 292,-2 4-370,-1 5 2120,0 2-2260,-1 4 3191,0 1-3353,-4 5-3067,0 2 3095,-7 8-719,-2 4 747,-6 10-2003,-6 6 2014,-8 9-31,14-19 1,-1 1-121,-3 2 1,-1 1 97,-1 3 0,-3 2 4,0 1 1,-3 3-1,1-2 396,-6 8 1,-2 3-403,7-9 0,-4 5 1,0 1-1,3-5-388,4-4 1,2-4 0,-1 3 380,-7 8 0,-2 2 1,2-1-3,2-4 1,2 0-1,1-2 627,-3 4 0,0 0-662,2 0 0,-1 2 0,3-5-13,6-7 0,2-1-31,-4 7 1,2-2 161,-3 7-417,6-5 733,4-5-1052,5-4-247,2-5 938,3-1-2511,2-10-1815,5-2 4296,4-10 0,-3-1 0,3 0 0</inkml:trace>
  <inkml:trace contextRef="#ctx0" brushRef="#br0" timeOffset="112824">22621 16080 19772,'-34'-42'760,"1"0"0,3 4 0,5 7-250,12 17 408,2 3-537,2 2-85,3 2 227,1 3-472,3 2-89,1 1 66,7 9 426,14 14-354,6 6-480,15 12 497,-9-11 1,3 1-1544,11 6 0,3 0 1484,1 2 1,2-1-28,-14-11 1,1 0 0,-1-2-1082,10 4 1,-2-1 1094,4 2 0,1 0-1,2 0 1,0-1-392,1 0 0,0-1 386,0-1 1,0-1-423,-1-1 0,0-1 425,-3-2 0,0-1-8,-3-1 0,0 0 229,-3-2 0,-2 0-232,-3 0 0,-1 0-6,-4-1 0,-1 0 6,-3 0 0,-2 0 25,20 15 11,-9-2 1601,0 11-1505,-11 0-40,-1 9-67,-14-13-28,-6-5 0,-4-12 1014,-1-2-1076,-1-1 2103,-1-2-2427,0 1-118,0-5-560,0 0-1401,0-6 2437,-4-2 0,2-2 0,-1 0 0</inkml:trace>
  <inkml:trace contextRef="#ctx0" brushRef="#br0" timeOffset="130571">19190 9700 12735,'-7'-3'3321,"1"2"-2537,6 1-190,0 0-157,-65-1-96,37 8-352,-13-3 1,0 2 284,12 14-2477,-3 4 2433,1 4-29,-1 3-27,0 4-23,-1 3-264,12-8 0,0 1 197,-9 17-42,12-17 0,2 1 34,4-2 0,3 1-56,-2 31 30,5-3-5,12-8-446,7-20 429,4-4-752,5-2 724,2-5-1282,2-2 1288,1-4-1404,2-4 1426,0-4 187,-1-3-119,9-6-29,-10-2 34,5-4 61,-14-3 1849,3-10-1754,-9 3 52,1-6-1,-10 7 6,-1 1 1761,-4 0-1828,-2 1-23,-5 0 3248,-2 1-3287,-4 1-28,-2 2-3010,-1 3 2965,-2 3 61,-12 3-78,-6 11-72,1 1 5,-1 8 11,2 9-17,10-6-22,-5 8 0,8 2-16,8-7-7,-1 8 3208,10-2-3818,5 0-44,6-1-461,7-7-1085,8-11-2818,5-3 5041,10-4 0,-15-3 0,0 0 0</inkml:trace>
  <inkml:trace contextRef="#ctx0" brushRef="#br0" timeOffset="130795">19596 10109 21209,'-7'-3'2375,"2"2"-1708,5 1 683,0 0-1210,-60-4-95,45 2-12,-44-2-27,59 4-157,0 0-40,2 0-1277,8 1-1069,2 0-6946,7-1 9406,-4 1 0,-7-1 0,-3 0 1</inkml:trace>
  <inkml:trace contextRef="#ctx0" brushRef="#br0" timeOffset="131553">20718 9805 25147,'-27'-8'128,"4"7"-111,19 23 17,0 2-23,-1 2 11,0 0 13,0 1 43,-3 12-39,1-11 40,-1 6-29,1-14 17,2-4 6,-2-2-11,2-4-3382,0-2 3421,0-2 28,2-3 33,1-1 130,1-1-208,-1-6-51,0-1 1,-1-6 3375,0-3-3376,2-4 12,-1-5 22,2-4 12,0-5-423,0-3 428,1-4-727,0-3 727,1-2-6,2-1-5,0 0-11,2 1-29,1 1-5,0 3-11,2 5 0,0 5 11,1 5-11,1 4-17,1 5-6,9-1 1,-4 9 5,7 0 5,-4 7-10,3 2-12,1 4 17,3 3-17,2 7-716,1 4 738,0 6-16,0 5 22,-2 5-987,-1 5 954,-2 3-23,-4 3-59,-10-11 1,0 0-93,2 18 70,-6-18 0,-1 0 417,-2 9-615,0-2-35,-2-4-535,1-5 378,0-4-145,-1-5 410,0-3-925,-1-4 896,0-4-2929,-1-2-1950,0-3-1254,0-2 6572,0-2 0,0-2 1,0-1-1</inkml:trace>
  <inkml:trace contextRef="#ctx0" brushRef="#br0" timeOffset="132212">20829 9959 20147,'-41'-20'446,"1"0"1,3 3-1,10 1-216,22 5 585,2 0-765,6-1 202,4-2-247,6-1-695,8-1 673,5 0-22,5-1-34,4 0-5,4 0-40,2 0 0,3 1 6,1 1-28,2 1 0,0 1-28,-1 1-84,0 3-67,-2 0-96,-2 3-27,-1 0 55,-2 0 91,-2 0 116,-4 0 85,-4 1 39,-5 0 419,-6 0-302,-3 1 96,-6 1 84,-2 0 33,-4 1 62,-2-1 861,-1 0-799,-3-1 34,0-1 44,-4 0 11,-2-1-28,-1 1-33,-2 0-51,1 0-45,-3 1-16,2 0-28,-2 1-34,0 0-22,0 1-34,1 0 5,0 1-33,0 1 6,-1 0-28,2 0-40,1 0 73,-2 1-128,6 0-35,-3 2 12,7 0-11,1-1 0,1 2 0,1 0-12,0 3-21,3 1 16,1 2 11,7 2-11,3 2 17,5 1-29,3 0 24,5 1-12,1 1-6,2 0 12,1 0-40,1 2 23,-2-1 5,1 1-5,-2-2-751,-3 1 745,-3 0-444,-5-1 416,-4 0-17,-5-1-55,-4 0-57,-4 0-44,-4-1-297,-9 5 201,-2-6-73,-8 2-78,4-8-89,-1-3 650,1-2-745,0-2 404,1-3-507,1-4-65,1-4-17,2-4 55,2-3 101,1-3 202,2-3 179,1-3 163,2-3 139,2-2 146,1-1 152,0 1 206,2 1 215,0 1 127,2 2 28,-1 2-62,1 3-88,0 3-90,-1 4-85,0 3-100,0 3-85,-1 4-89,1 2-50,-1 1 269,1 2-421,-1 5 17,0 2-5,-2 7-17,1 2-17,-2 5-3387,-1 2 3371,1 4-426,-3 3 398,1 2-29,-2 2-101,0 2-257,-1 2-662,-1 1-1685,0 1 2722,-1 3 0,5-20 0,0-1 0</inkml:trace>
  <inkml:trace contextRef="#ctx0" brushRef="#br0" timeOffset="132944">22035 9709 9671,'1'-5'4430,"0"1"-117,-1 4-3636,15-63 89,-10 41-472,3-14 0,-2 3 477,-5 20-322,-1 2-23,-2 1 537,-1 2-622,-1 0-27,-3 1-101,0 2 177,-3 2-138,-17 4-218,6 2-6,-13 6-3403,11 5 3408,-2 2-536,0 5 525,0 3-22,0 2 0,3 4-5,2 1-1,2 1-2084,5 0 2084,3 1-739,5-2 717,3 0 1643,11 11-1711,1-12 352,10 8-547,2-17-157,5-2-257,6-3-282,4-4-2810,25-2 308,-14-6 1419,-15-2 0,0-1-2612,7-2 4412,-6-1 0,-16 1 0,-8-1 0</inkml:trace>
  <inkml:trace contextRef="#ctx0" brushRef="#br0" timeOffset="133322">22421 9824 11004,'0'-7'6161,"0"1"-4856,0 6 622,0 0-1154,-5-64-79,3 42-81,-1-15 1,0 2-104,1 27-62,0 0-67,1 6-118,0 1 79,0 0-314,0 2-12,-1 2-4,0 2 27,0 9-11,1-1-34,-1 6-11,3 2-27,2-4-29,4 4-39,4-8-39,3-2-62,3 0-11,4-4-3392,1-1 3414,1-3-1460,0-2 1572,0-3-1730,0-1 1809,-1-5-99,6-10 205,-7 2 1716,4-6-1638,-10 4 18,-1-2-685,-2 0 707,-2-1 2400,4-11-2080,-3 2-253,0 1 379,-5 7-82,-3 9-337,-2 6-49,-1 1 3330,0 4-3381,0 2-101,-2 1 28,-3 8-5,-2 1-29,-3 11-16,-1 1 0,0 4 16,-1 3-16,1 4-11,1 3-12,0 2-33,1 3-247,2 1 140,3-11 1,0 1-3533,0 16 3123,0 15-262,3-23-1073,1-1 204,0-4-1966,0-3 3652,0 0 0,0-15 0,0-2 0</inkml:trace>
  <inkml:trace contextRef="#ctx0" brushRef="#br0" timeOffset="133595">23365 9421 19832,'0'-5'3954,"0"1"-2033,0 4-1719,-61-26-497,35 26 424,-18-7 0,0 5-520,13 20 458,-10 10-539,12-5 500,1 4-231,-8 18 214,10-9 0,-4 13-16,10 4-180,8 3-662,3-1 461,14-7-203,6-18-279,8-4-1933,20 3-7030,7-7 8835,-3-3 0,-13-11 1,-21-6-1</inkml:trace>
  <inkml:trace contextRef="#ctx0" brushRef="#br0" timeOffset="134164">23405 9866 19151,'-12'-25'369,"5"4"2163,-3 30-2521,8-2 1195,1-2-1189,3 0 674,3-1-686,15 0-38,13-3 10,3-3 2002,5-4-1996,-10-2 6,0-4 11,-2-1 11,0-2 34,7-13-45,-9 5-6,5-9-5,-11 4 6,-1-4 16,0-5-1260,2-5 1249,2-7 5,2-4-5,-7 12 0,1-1 6,-6 9 0,-1 1 16,6-10 0,-2 0 18,2-11 46,-11 19 1,0 1 372,-1-11-286,-1-7 23,-8 26 17,-2 6-56,-2 6-34,-2 5-39,0 2-45,-1 4 1325,1 0-1336,-3 5 114,0 2-125,-11 15-17,-3 14 0,-1 4-1436,3 9 1430,9-7 1,3 3-616,4 3 615,3 2 1,3 2-1,5 1-2714,3 1 2709,7-3-6,4-3-776,4-4 754,4-5 709,2-7-877,14 4 78,-10-12-167,11 1 156,-17-14 11,0-3 23,-1-3 44,-1-3 881,10-10-819,0-10 11,-2-4-249,-5-7 272,-10 4-6,-1-2 17,0 0 5,-2 1 12,-2 3 475,-2 4-419,-2 4 3147,-3 5-3108,-1 3-17,-3 4-12,0 2 688,-1 2-799,-4 4 287,0 1-293,-4 5 6,2 1 6,-2 2-3404,-1 11 3358,4-3 1,-1 8-604,4-4 486,2 0-232,3 1-149,4-2-358,4 1-594,4-2-1675,3-1 2634,5-1 1,-10-9 0,-1-3 0</inkml:trace>
  <inkml:trace contextRef="#ctx0" brushRef="#br0" timeOffset="134377">24714 9177 21999,'-2'-6'2694,"-1"1"-1193,3 5-1562,-54-34-57,39 30-134,-40-22-117,53 41-192,2 3-268,5 3-420,6 1-1327,5 4-6504,1-2 8805,0-3 0,-8-10 0,-3-4 0</inkml:trace>
  <inkml:trace contextRef="#ctx0" brushRef="#br0" timeOffset="134615">25149 9327 21601,'0'-4'3165,"0"1"-1496,0 3-1400,-61-5-934,28 12 760,-8-6 0,-3 4 45,13 10 0,3 3-857,-16 9 748,17-8 0,1 1-3,-3 9-28,6 2-6,6-1 18,7 1-18,5-1 12,9-2 389,7-2-401,8-1-16,9-4-524,6-1 507,5-4-34,4-3-22,3-3-62,1-5-112,-1-1-196,-1-4-330,0-2-774,-2-2-5449,0-4 7018,4-4 0,-22 6 0,-2 0 0</inkml:trace>
  <inkml:trace contextRef="#ctx0" brushRef="#br0" timeOffset="139254">26226 8963 19011,'-40'13'162,"-1"0"1,4-1-1,6 2-27,9 11-40,3 1-11,2-2 1564,3 1-1592,3-2-11,4-2 594,4-1-599,1-1 321,2-3-327,4-1 1044,0-2-1033,3-2 22,0-2 34,1-3 22,1-2 39,0-2 6,1-1 12,1-3-1,1-1-6,1-5 23,-1-1-5,-1-3 11,0-2-6,-2-1-22,-3-1-40,-2-1-5,-2-1-34,-1-1-5,-1 0-1,-2 2-27,-1 0 55,-4-3-72,1 7-6,-3-2-5,5 8-28,0 3-1,0 1-5,2 1-22,0 1-17,1 1-23,0 0 0,-1 1-27,-1 2-51,-2 3-112,-1 3-207,-1 4-242,2 1-296,0 3-571,2 1-1238,2 3 2806,1 3 0,0-11 0,0-1 0</inkml:trace>
  <inkml:trace contextRef="#ctx0" brushRef="#br0" timeOffset="139573">26066 9627 18014,'1'41'71,"1"0"0,-1-3 0,3-9 1094,4-22-1003,1-3 1332,0 0-1281,0-3 755,0 0-777,2-4 1752,1-2-1808,0-4-6,2-2 5,-1-1 1114,0-1-1080,-2 1-5,0-1 10,-4 0 29,-2 3-45,-3-1-17,-1 2-22,-2 1-29,-3 1-22,-1 1-5,-5 0-28,0 2-46,-2-1-38,-1 2-152,-2 1-402,-2 2-1206,-2 0-8021,2 1 9793,1 0 1,9 1-1,2-1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2:46.44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1154 1284 24854,'-5'0'1329,"0"0"-838,5 0-618,-62-9-1045,38 7 1270,-12-4 1,0 2 460,18 4-298,1 0-3571,3 0 3300,3 1-25,4-1-19,3 2 112,2-2-510,2 1 35,5 0-40,0-1-7,8 2 3410,0-1-3123,5 0-41,5-1 254,6 0-302,3-1 265,4-2-1160,4 0 1201,0 0-12,2 1 0,-2 1 0,-1 1-6,-3 0-2934,-1 2 2917,-2 2-273,-2 3 279,-2 3 6,-2 2 5,-3 3 23,5 16-6,-11-3 12,2 14 10,-13-7 1,-3 5 5,-5 3-5,-5 3 11,-4 3-1,-5 2-799,-3 4 772,-2 0-23,1 1-11,0-3 12,3-2 176,3-4-216,3-5-33,4-2-68,3-6-100,2-3 2152,3-5-2483,1-5 160,3-3-693,0-5 905,2-4-2943,1-5 3319,1-2 1,-4-2 0,0 0-1</inkml:trace>
  <inkml:trace contextRef="#ctx0" brushRef="#br0" timeOffset="217">1024 1930 23167,'34'-30'9,"0"1"1,-1 1-1,0 5-91,24 5-374,-26 8 1,0 1 211,1-1 0,1-1-885,0 2 0,0 0-16,1 0 0,0-1 1144,4 0 1,-2 2 0,3-2 0,-2 1 0</inkml:trace>
  <inkml:trace contextRef="#ctx0" brushRef="#br0" timeOffset="434">2022 1867 19518,'-3'6'2251,"1"-1"-34,2-5-2202,53-19-684,-28 11 259,9-3 1,0-1-2426,-7 5-6343,-3 1 8389,-3 1 0,-10 2 0,-5 2 0</inkml:trace>
  <inkml:trace contextRef="#ctx0" brushRef="#br0" timeOffset="5198">4001 1405 28203,'0'-6'-3310,"0"2"4762,0 4 3809,-68-39-8200,35 34 3011,-11-12 0,-2 4 63,6 28 1250,-2 5-731,-4 6 1128,0 5-1782,0 5 0,2 4 0,3 3 0,3 4 0,5 1 0,4 3 0,7 0 0,4 1 0,6-1-693,7-1-354,2-2-353,9-4-217,4-3-100,8-4 637,3-13 1,3-1-279,16 9 185,-9-13 1,1-1 436,24 2 534,-25-12 1,1-1 117,2-1 0,2-1 171,0-1 1,3-2-853,17-2 1,0-2 1471,-12-1 1,-1-2-21,13-2 0,-2-2 206,-17 0 1,-2-2-112,-1 0 1,0-2-77,-3 1 0,0-2 85,26-14 687,-7 0-115,-6 0-205,-6-1-214,-6 1 448,-4-1-1159,-7 2-322,-3-1-296,-7 3-364,-4 1 2057,-4 3-2483,-1 3 442,-6 4-3212,-2 2 1913,-6 3 1014,-2 4 781,-4 2 642,-3 4 762,-4 6 619,-3 4 372,-3 6 442,-2 5-1576,-2 4-1024,2 3 0,1 0 0,5 1 0,6-2 0,7-1 0,8 7 0,10-11-686,9 4-2038,8-14 1229,7-2 435,4-4 510,6-3 393,5-3 431,3-3 828,5-3 743,1-5 716,1-2-1671,0-4-890,-4 0 0,-2-2 0,-4-2 0,-5 0 0,-5-2 0,-6 0 0,-5-1 0,-8-1 0,-4 1 0,-7 0 0,-3 1 0,-6 1 0,-5 0-1284,-4 2-3663,-4 1 3621,-3 1 657,-4 2 478,-1 4 660,-3 1 551,-17 3 675,9 3 311,-10 2-282,12 6-221,3 0-1503,0 6 0,2 0 0,5 3 0,2 2 0,5 2 0,4 2 0,4 2 0,4 10 0,6-5-2087,7 6-3358,7-10-4386,3-3 9102,0-4 1,-7-8 0,-3-3 0</inkml:trace>
  <inkml:trace contextRef="#ctx0" brushRef="#br0" timeOffset="5604">5246 1677 32767,'-29'-33'-3393,"5"12"1970,18 42 1480,1 4-125,1 2-150,1 2-7,0 3-38,2 1-1099,-1 3 1650,1-1-316,-1 1-351,1-1 53,-1-3 120,2-4 22,0-3 59,0-5 12,0-3 28,1-5-156,0-4-106,2-4-79,0-2 1118,2-3 1553,2-5-396,3-3-90,1-6-320,3-2-356,0-4-1083,2-2 0,-1-3 0,7-16 0,2-5 0,1-1 0,-1 5 0,-6 18 0,0 2 0,-1 5 0,0 3 0,-2 3 0,0 3 0,-3 3 0,0 4 0,6 1 0,-4 6 0,6 1 0,-5 6 0,2 3 0,0 2 0,1 4-457,-1 2-1965,-1 3-488,5 14 726,-6-9-291,2 11 268,-9-13-386,0-3-1013,-2-1 3530,-1 0 1,-2-12 0,-1-2 0</inkml:trace>
  <inkml:trace contextRef="#ctx0" brushRef="#br0" timeOffset="6032">6035 1720 32767,'1'-38'0,"0"0"0,0-22 0,-4 58 0,1 2 0,0 0 0,2 0 0,-2 7 0,0 2-1488,0 10 1668,0 1 32,0 4-883,1 2-373,0 3-600,1 2-43,0 1 1259,0 2 106,0 0 103,0 0 15,-1-3 165,-1-2 76,-1-3 132,0-4 126,-1 2 31,0-9 114,1 0 110,1-9 163,1-3 8,1-3 743,2-8-1070,1-1 102,4-9-40,1 0-5,1-3 30,3-6-219,0-2-163,3-5-543,1-1 810,2-2-288,2 1-78,-1 1 0,2 4 0,-2 2 0,0 4 0,7-4 0,-7 9 0,5-1 0,-8 11 0,5 4 0,-5 2 0,3 4 0,-6 5 0,1 5 0,0 4 0,6 14 0,-6-5 0,3 12-1862,-6 4-1312,-3-8 335,1 11 628,-4-12 226,1 0-39,0-2-309,2-1-760,2-2-1104,3-3 4348,3-2 0,-7-10 1,0-2-1</inkml:trace>
  <inkml:trace contextRef="#ctx0" brushRef="#br0" timeOffset="6407">6840 1855 30894,'3'-6'1729,"0"2"-1585,-3 4-144,0 0 0,-5-35 0,2 27-593,-3-25-747,3 36 766,2 0 549,0 1-540,1 0-1345,0 0 17,3 1 2136,2-1 791,5 1 409,3-1-1302,4-1 595,2-1 779,4-2 273,2 0-1788,0-4 0,1 0 0,-2-4 0,0-2 0,-3 0 0,-2-2 0,-2 0 0,-2-2 0,-3 2 0,-1-7 0,-5 6 0,-1-6 0,-5 7 0,-1-1-710,-2 2-1600,-3 0 792,-6-1 515,-4 2 1045,-10 1 601,1 5 588,-1 3 698,-8 6-233,8 1-1696,-10 5 0,3 9 0,8-4 0,-3 7 0,12-4 0,2 1 0,5 2 0,3 3 0,4 0 0,5 2-460,4 1-2280,7 0 466,6-2 458,5 1-1612,23 6-330,-7-9 3908,-9-8 1,-1-2 0,-6-3 0,0-2 0</inkml:trace>
  <inkml:trace contextRef="#ctx0" brushRef="#br0" timeOffset="6889">7804 1766 32767,'-57'-5'0,"1"-1"0,3 1 0,9 7 0,15 21 0,1 3 0,3 3 0,2 1 0,4 2 0,4 0 0,4 0 0,5 0-236,3-1-1372,5 0-1863,5-3 2835,6 0-739,6-4 1411,5-2-437,6-3 442,4-3 155,25 0 819,-11-7-265,-15-4 0,0-1 1106,13-3 1227,1-2-3083,0-3 0,-1-4 0,1-5 0,-2-2 0,-1-3 0,-3-3 0,-2-3 0,-4-4 0,-3-5 0,-3-6 0,-3-6-598,-2-7-46,-9 10 0,-1-3-62,-4 10 1,0 0 129,1-12 0,0 0 46,-5 14 0,-1 1-1,-1 0 1,0 1-369,1-30 200,-3 4 139,-1 5 199,-2 5 358,-5-5 1940,1 18-2262,-4-1 192,3 20 60,0 5 17,2 4 148,2 2-189,-1 3 994,2 0-518,-2 4 28,1 3-199,-2 8-248,-2 23-45,-1 0 425,-1 22-541,3-5-135,-1 5 105,3-12 0,0 4-93,-1 5 0,2 2-824,-1-1 0,1-1 982,0 0 0,1-4-29,3-16 0,0-2-624,2-1 1,1-1 43,9 29-408,5-3-605,1-2-1564,0 0 2862,0 3 0,-9-27 0,-1-4 0</inkml:trace>
  <inkml:trace contextRef="#ctx0" brushRef="#br0" timeOffset="7467">8309 2003 26764,'-12'-34'-1371,"1"1"1,1-21 223,44 54 1849,3 0-1210,3 2 1040,2 0 206,1 1-247,3 0 27,0-1 684,0 0 82,-3-2-3349,-1 0 2279,-5-1-547,8-4 480,-14-1-29,6-3 158,-17 2 582,-2 0-642,-5-1 2999,-2 1-2953,-5 1 525,-1 2-537,-4 1-374,0 1-266,-1 2-609,-4-1 1478,0 1 372,-4 0 16,-1 1-564,-1 0-303,-2 2 0,-1 1 0,1 2 0,0 1 0,2 0 0,1 1 0,2 0 0,2 4 0,2-2-1084,3 2-558,6-3 798,4-1 674,6 0 600,6-2 171,4 0 111,5-3 840,18-2-1107,-10-3-445,11-2 0,-17-5 0,-3 0 0,-2-3 0,-4 0 0,-6-3 0,-2-1 0,-5-1 0,-3-1 0,-5 1 0,-2-1 0,-4 2-1852,-4 1 25,-4 2 912,-3 0 533,-2 3 837,-3 2 581,-1 2 633,-1 4 147,0 0-1816,0 2 0,-9 7 0,8 0 0,-6 9 0,10-2 0,0 3 0,2 1 0,0 4 0,3 1 0,2 3 0,3 2 0,4 0-1180,2 1-658,7 2-156,5 0 377,9 1 474,7-1 482,7 0 213,6-2 408,6-2 294,3-2 235,5-4 246,2-3-463,0-6-564,0-3-565,-1-5-817,-2-2 1996,5-4 1,-28 1 0,-1 0 0</inkml:trace>
  <inkml:trace contextRef="#ctx0" brushRef="#br0" timeOffset="7871">9933 2096 32767,'1'-41'0,"0"1"0,-1 3 0,-5 10-1802,-23 23 3604,-5 4-1802,-8 5 0,-6 5 0,-5 6 0,-2 5 0,0 2 0,4 4 0,4 1 0,7 2 0,7 0 0,7 0 0,6-2 0,8-2 0,5-2 0,7-5-650,5-1-1180,6-3 617,5-3 475,5-2 531,4-2 367,6-4 923,3-1 133,5-3 507,2-4-1267,3-3-456,1-6 0,-13 1 0,0-1 0,16-10 0,-17 8 0,-2-2 0,10-12 0,-3-3 0,-3-3 0,-3-5 0,-3-4-795,-4-4-32,-3-4-47,-5-4-48,-5-3 66,-6-1 49,-3 1 622,-5 19 1,-1 1-404,-4-15 362,2 21 0,-2 2-35,-3-3 118,0 5-87,2 6 312,2 4 106,2 5 77,1 4 40,0 4 838,3 3-1028,-1 2 1563,2 1-598,-1 3-698,0 3-459,0 6-3392,0 8 3351,0 6-171,0 7-575,2 9 99,2 7-940,4 8 1497,-1-25 0,1 1-606,0 1 0,2 1 715,1 2 1,0 0-24,2-1 0,-1 0-24,1 0 1,1 0-74,-1-2 1,0 0 704,0-2 1,0 0-1032,-1 0 1,-1-1-2135,9 27-6424,-3-6 9092,-4-10 1,-6-20 0,-3-10 0</inkml:trace>
  <inkml:trace contextRef="#ctx0" brushRef="#br0" timeOffset="8830">12596 1380 31238,'-42'-3'37,"-1"-1"1,3 3 0,5 6 554,1 28-6490,-2 7 5687,-1 5 29,-1 4 844,2 2-611,15-13 0,1 2-62,7-10 0,1 0-47,-1 9 0,3 0-406,4 12 69,9-3-203,6-6-203,9-3 584,3-15 0,3-2-29,17 9 194,-11-11 0,2-3 270,20 3 355,3-4 380,4-3 374,0-5 391,-1-3-177,-3-3-1013,-5-1 139,-7-3-328,3-6-164,-16-1-2,-2-6-140,-19-6-1019,-7 3-442,-7-7-12,-6 5 143,-7-2 679,-2-1 2495,-2-1-2590,0 1 798,1-1 22,3 2 263,4 1 2280,2-5-2583,6 7-508,2-3 42,4 9 278,5 1 479,1 2 453,15-3 683,-4 4-584,12-1-910,-6 5 0,17 3 0,-10 5 0,12 2 0,-14 4 0,-1 2 0,-2 3 0,-1 1 0,-2 4 0,-2 0-287,-1 4-847,-3-1-139,6 12 242,-6-7-29,4 7 89,-7-11-229,2 1 87,-1-2 70,3 2 2790,0-2-3581,8 7 537,-5-9-3015,8 7 4417,-12-14 1,-2-2-1,-8-7 1</inkml:trace>
  <inkml:trace contextRef="#ctx0" brushRef="#br0" timeOffset="9521">13515 1870 32767,'-12'-41'0,"0"1"0,0 2 0,4 10-1925,7 23 1010,-1 1 326,2 2 548,0 2-51,5 2 1213,1 3-1974,7 4-1319,5 4 3239,5 5-800,4 4 685,4 3-2365,2 3 1978,2 1-1147,-1 2 373,-1-1-224,5 10 110,-13-12-102,4 14-115,-20-22 1749,-1 3-2169,-8-11 260,-2-2 573,-1-3 981,-2-1 71,0-3 3947,1-2-4405,-1 0-467,-4-6 0,1 0 0,-3-6 0,5 0 0,0-1 0,3-1 0,1-2 0,6 0-1401,3 0 1118,18-10 819,2 7 517,14-6-958,-1 9-95,5 0 0,-10 5 0,2 0 0,4-1 0,0 1 0,0 0 0,0 1 0,-2 0 0,-1 1 0,-1 0 0,-2 1 0,17-5 0,-20 5 0,-1 0 0,16-9 0,-16 4 0,4-4 0,-13-2 0,-9 6 0,0-5 0,-9 7 0,-2 0 0,-1 1 0,-8-1-847,0 5-443,-18 0 1294,5 4 494,-12 3 517,4 2-395,-3 3-620,-15 8 0,0 7 0,18-5 0,1 0 0,-12 13 0,10 2 0,14-8 0,5 0 0,3-1 0,4 0 0,9 8-1641,3-9-421,21 11 888,-4-16 818,28 3 775,-4-12 700,2-1 352,-6-7 631,-8-10-1980,-11 0-122,4-8 0,-11-8 0,-6-8 0,-3-3 0,-7-4 0,-3 9 0,-1 0-571,0-9-1664,0 14 366,0-6 725,0 18 561,0 4 133,-1 4 165,0 2-61,0 3 582,0 1 519,-1 1 1433,0 3-1192,-4 10-239,0 12-341,-1 4 61,3 7-94,3-6-834,1 2-738,3 2-1664,3 0 892,4 1 105,2-3 126,3-2-1213,2-2 3000,5 1 1,-10-15-1,0 0 0</inkml:trace>
  <inkml:trace contextRef="#ctx0" brushRef="#br0" timeOffset="10273">15246 1869 32767,'-22'15'0,"4"7"0,18 19 0,0 1 0,0-8 0,1 0 0,0 18 0,-1-15 0,0-1 0,1 15-2289,-1 1-555,0-2 1369,0-3 1349,0 7-2574,0-17 2619,-1 2-10,-1-18 162,1-10 352,-1-3-133,1-6 1245,0-4-1328,0-2 3063,-1-5-3512,0-7 87,-2-5-151,0-6-31,-2-6-85,-3-26-1418,3 7 1667,1 17 0,0-3 172,1-4 1,1-1 51,1 10 0,0 0 2,0-11 1,1 0 124,2-17-1617,3 19 0,2 1 1780,3-20-148,-1 24 0,1 2-215,5-6 539,1 6 42,0 6 50,-1 5 33,1 3 8,-1 5 27,2 3 52,9 3 310,-4 4 73,10 2 414,-6 6-817,1 3-239,2 5-464,-1 4-6,0 4-226,-4 4 452,-1 2-226,-2 3 0,-1 14-1096,-9-8-241,-1 10 162,-14-15 701,-5-1 402,-11-1 405,-6-4 416,-8-1-914,-7-3 1753,-6-2 61,-5-3-1649,-4-2 0,-2-4 0,3-3 0,2-2 0,-8-4 0,23-2 0,-2-2 0,28-3-55,7-3 1,4 6-1,2-1 1</inkml:trace>
  <inkml:trace contextRef="#ctx0" brushRef="#br0" timeOffset="10679">16010 1183 32767,'-2'-4'-3039,"1"0"5690,1 4-2263,-17 43-1068,12-14 292,-4 4 0,0 2-126,9 8-178,-1 5-1684,-1 2 2474,0 2 115,-3 0-5121,-1 2 4558,-3-1 309,1 0-942,-2-2 1215,1-2-875,1-5 813,3-6-383,2-6 220,2-6 1532,0-6-1715,1-6 2043,0-5-1886,1-3 1616,0-4-1113,2-1 2355,1-4-1369,3-3-233,3-7-619,4-5-618,3-6 0,4-4 0,2-5 0,3-1 0,2-2 0,3 2 0,0 2 0,0 3 0,1 5 0,-1 5 0,-1 6 0,-3 3 0,0 5 0,-3 3 0,-2 3 0,-1 4 0,-1 4 0,9 19 0,-6-1 0,5 15 0,-8-3-9831,-4-2 8934,-3-4 1,-7-15-1,-3-7 1</inkml:trace>
  <inkml:trace contextRef="#ctx0" brushRef="#br0" timeOffset="12430">2811 3038 3655,'-61'5'403,"-1"0"1,0 0-1,6 0 1,1 0-1,5-1-17,2 0 1,5-1-15,4-1 1,3 0 276,-25 0-77,14-1 1741,11-2-1109,6-2-734,16-1 483,3-2-902,14 1-107,5-2 140,26-6 218,26-2-1320,-11 5 0,4-1 1107,-5 3 1,1 0 2,8 1 1,-2 0-335,-9 2 0,-1 1 354,5 0 0,1 0 8,3 0 1,1 0 2,1-1 1,5 1-21,-16 1 1,4 0-1,1 0 1,-2 0-45,5-1 1,-3 1 0,4 0 34,-2 0 0,4-1 1,0 1-1,-3 0 33,5-1 1,-3 1-1,1 0-621,3 0 0,1-1 1,0 1 582,-13 0 1,1 1 0,0-1 0,0 0-300,3 0 0,-1 1 0,1-1 0,0 0 314,2 0 1,0 1 0,1-1 0,0 0-16,2 0 1,0 1 0,1-1 0,0 0 21,2 0 1,-1 1 0,1-1 0,1 1-164,1 0 1,0-1 0,1 1 0,0 0 75,-11 0 1,-1 0 0,1 1 0,0-1-1,0 0-8,1 1 1,0-1 0,1 1 0,0-1 0,-1 1-27,1-1 0,-1 1 0,0 0 0,3 0 0,2-1 25,-4 1 0,4 0 0,2 0 0,1-1 1,0 1-1,-2 0 0,-3 0-11,10 0 1,-3 0-1,-1 0 1,1 0 0,3 0 6,-7 0 0,1 0 0,3 0 0,0 0 1,-1 0-1,-2 0 0,-3 0 7,7 0 0,-3 1 0,-2-1 1,0 1-1,0-1 0,2 1 0,1-1 0,-1 1 1,0-1-1,0 1 7,1 0 0,0-1 0,0 1 0,0-1 1,0 1-23,0 0 0,0 0 0,0 0 0,0-1 0,1 1 20,0 0 0,-1 0 0,1 0 1,0-1-1,0 1-1,0 0 0,0 0 0,0 0 1,0 0-1,0 0-8,0 0 0,1 0 1,-1 0-1,1 0 1,-1-1 56,1 1 0,-1 0 1,1 0-1,0 0 1,0 0 6,-2 0 0,0 0 0,1 0 0,1 0 0,4 0-21,-13 0 1,2-1-1,3 1 1,0 0 0,1 0-1,-1 0 1,-1 0 0,-3 0-12,6-1 0,-4 1 0,0 0 0,0 0 0,2-1 0,5 1 1,-9 0 1,4 0 0,3-1 0,2 1 0,1 0-1,0-1 1,-1 1 0,-2 0 0,-3-1 0,-4 1-15,10-1 1,-5 1 0,-2-1 0,-1 1 0,1-1 0,3 1-11,-4-1 0,1 1 1,2-1-1,1 1 1,0-1-1,-1 1 1,-3 0-1,-2-1 6,2 1 0,-2-1 0,-2 1 1,-1 0-1,0-1 0,1 1-59,1 0 1,-1-1 0,0 1-1,0 0 1,0-1 0,0 1-7,10 0 1,-2 0 0,1 0 0,1-1 0,3 1 10,-7 0 1,1 0 0,3 0 0,0 1 0,1-1 0,-1 0 0,0 1 47,-1-1 0,1 1 0,0 0 1,-1 0-1,1 1 0,-1-1 0,1 0-5,-2 0 0,1 0 1,0 0-1,-1 0 0,0 1 1,-1-1-1,-1 0 59,4 1 1,1 0 0,-2 0 0,-2 1 0,-1-1-1,-4 0 29,5 1 1,-4 0 0,-3 0-1,2 0-28,-4-1 1,0 1 0,0 0 0,1 0-68,-2 0 0,3 1 0,-1 0 0,0 0 0,-4-1 54,13 2 0,-4 0 0,2 0-39,-6 0 0,2 0 0,-2 0 1,-5-1-260,13 4 1,-5-1-150,-4-1 0,0 1-1743,11 2 0,-2 1-1795,-19-4 0,-3 0 3897,9 2 1,-5-1 0,-16-3 0,-12-1-1</inkml:trace>
  <inkml:trace contextRef="#ctx0" brushRef="#br0" timeOffset="13157">18198 1365 24692,'2'-9'-1811,"0"1"839,-2 8 3067,8-67-3627,-7 44 1380,3-15 1,-3 2 212,-6 24-279,-4 2-763,-2 3 1565,-4 3 280,-1 2-905,-5 3 1345,-3 3-299,-3 5-64,-4 5-456,-1 5-417,0 2-332,0 3-354,4 1-186,3 1-205,5 0 315,4-1 62,5-1 309,4-1 16,4-2-38,3-3 56,3-1-16,3-3 197,4-2 401,2-3 223,2-2 1071,3-2-308,2-2 180,2-2 110,3-3 181,3-3 105,14-7-579,-9 0-794,8-5-324,-14 2-239,-3 0-541,-3-2-129,-2 0-190,-5-1-157,-3 0 43,-4 2-42,-2 1 302,-3 2-18,-5 2 262,-1 2 673,-6 1-508,-2 2 104,-4 3 89,-2 1 103,-4 2 33,-1 4-4,-2 3-51,2 4-316,-1 4-250,2 3-434,2 4-746,2 2-1016,3 3-1168,2 4 3420,0 6 1,8-18 0,-1 1-1</inkml:trace>
  <inkml:trace contextRef="#ctx0" brushRef="#br0" timeOffset="13471">18128 1915 26552,'6'1'643,"-2"1"1555,-4-2-1103,-64 16-147,43-8-660,-17 4 0,5 1 67,27-4-795,0 4-10,6-5-216,3 0-393,3 0-3964,2 0 4395,4-1 332,0 0 246,2-1 962,1-1 470,0-1 748,-2-2 263,0 0-267,-3-2-2057,-1 0-69,0 0 0,0-2 0,-1-3 0,2-1 0,-1-4 0,1-1 0,-1-2 0,0-3 0,-2 0 0,-2-2 0,-2 2-1529,-2 0-195,-2 2-74,-3 2 205,-4 3 692,-5 2 884,-5 4 476,-6 1-1168,-6 5 1306,-8 4 0,16-2 0,0 1 1</inkml:trace>
  <inkml:trace contextRef="#ctx0" brushRef="#br0" timeOffset="15287">5524 5432 25504,'-7'-53'-418,"0"1"1,1 1-1,1 8-228,3 22 1982,1 1-1574,0 16 269,-1 3-272,0 1 884,-1 5-897,0 5 958,-2 9-414,-1 9-81,-3 7 4,-1 6 129,-3 4-255,1 3-1163,0 3 239,2 2-29,2 4-342,2 1-760,2 3-1425,2 0 2726,2-26 1,0-2 0,0 3-1,0-2 1</inkml:trace>
  <inkml:trace contextRef="#ctx0" brushRef="#br0" timeOffset="15704">5565 4936 13049,'-32'-28'-148,"-1"0"1,1 1 0,-14-11 0,5 11 1095,-2 22-357,-5 9 1040,-5 7-1233,9 8 0,-1 3-49,9-2 0,-1 2-105,-12 10 0,1 3-62,11-4 1,3 2 182,-1 2 0,1 3 312,-1 3 1,1 1-593,1 2 0,2 2-109,0 1 0,3 1-111,2 1 1,2 1-591,3 0 0,2 0 476,4-1 1,3 1-14,2 0 1,4-1-517,2-1 1,3-1 512,4-1 0,3 0-74,2-4 1,3 0 40,4-3 0,3-2-230,2-3 1,2-2 333,3-3 1,2-3 90,2-4 1,2-1 536,1-4 0,2-2-382,1-2 0,2-1 108,1-2 0,0-2 240,2-1 1,1-2-180,2-1 0,-1-1-38,2-1 0,0-2-72,1-3 1,1-2-59,0-1 0,0-1-57,1-5 0,-2-2-46,1-1 1,-1-2-79,0-3 0,-2-2 143,-1-2 0,-1-1-120,-1-1 0,-1-3 171,-5 1 1,0-3-1,-3 0-34,4-4 0,-1-1 70,7-11 0,-4-2-32,-15 15 1,-5 0-54,-2-1 0,-3 0-33,-2 1 1,-3-1 602,-2 1 0,-2-1-594,-2 2 1,-2-1-23,-2 2 1,-3 0-333,-1 0 0,-3 2 168,-2-1 0,-2 2 8,-1 1 0,-2 0 30,-2 2 0,-1 1-88,-25-19 679,-5 7-561,-4 7 43,-4 7 52,-2 6 21,-2 7-167,20 7 1,0 3-23,-19 4-147,23 0 1,2 3-9487,-17 19 10162,21-7 1,4 1 0,22-14 0</inkml:trace>
  <inkml:trace contextRef="#ctx0" brushRef="#br0" timeOffset="16196">6418 5451 16045,'-52'3'389,"-1"0"1,1 0 0,4 0 0,2-1 0,8 1 1728,-5 1-1429,7-1 46,7 1 1244,2 0-1380,11-3 46,4 2-295,10-3 734,2 1-626,14-1-225,1 0-52,19-1-48,-1-1 0,3-1-1382,-3 0 1,1 0 1271,18-2 0,2 0-57,-7 0 1,0 0 226,5 0 0,2 0-41,4-2 1,0 0 64,2 1 0,3 0-130,-2-1 1,4 0 0,-3 1-24,-13 1 0,-2 0 0,2 0-22,14-1 0,2-1 0,-3 1-25,-18 1 1,-3 1 0,1 0-34,19-3 1,0 0-253,-2 0 0,-1 0-112,-1 0 0,-2 0-177,-1 1 1,-1 0-184,-2-1 1,-2 1-494,-2 0 0,-1 0 1042,4 0 1,-4-1-1,3 0 1,-5 1-1</inkml:trace>
  <inkml:trace contextRef="#ctx0" brushRef="#br0" timeOffset="16481">8299 4954 13795,'-57'-17'550,"0"1"1,6 1-1,4 1 2762,-8 2-2945,16 3 700,-10 0-755,21 4 940,4 2-999,4 0-234,6 2 3096,3 0-3180,6 1 198,1 0-239,4 3 653,3 2-1128,3 5 1,6 2 209,6 3 45,7 3 29,6 1-36,9 3-455,6 0 1048,5 3 248,5 0-292,-27-12 1,0 1-477,-1-1 1,2 2 265,9 5 0,-1 2-139,-4 2 1,-2 0-20,-1 0 1,-4 1-231,6 23-221,-25-14-12,-12 0 246,-9 1 41,-11-1-510,0-9 1,-4 0-1519,-3-1 1,-2 1 2476,-2 2 0,0-2 0,-10 6 0,22-15 0</inkml:trace>
  <inkml:trace contextRef="#ctx0" brushRef="#br0" timeOffset="17504">9289 5208 17743,'-3'-3'2262,"1"1"806,2 2-1877,-32-19-697,23 14-223,-23-13-25,30 16-150,1 2 1046,0-1-892,0-1-55,1 0-652,1-1 439,0-11-119,0 5-4,0-8 95,0 5-53,0 0 21,1-2 152,1-1 71,2-1-169,3 1 162,3-1 37,2 3-3327,3 0 3444,1 3 9,3 1 52,1 2-32,2 2-98,1 2-87,1 2-81,2 4-231,11 7-56,-9 1 3306,9 9-3524,-3 10-28,-9-5-481,6 11 514,-16-9-15,-5 2 123,-6 2-60,-8 3 233,-25 22 170,2-24 0,-6 1-1531,-13 10 0,-4-2 1624,5-7 0,0-3 27,-1-2 1,0-4-773,6-6 0,1-3 1098,-14 5 233,-5-2-183,24-15-269,14-6-141,1-1 81,11-8-448,4-1 2383,5 0-2418,5-1 2803,7 3-2582,6 0-330,28-3 220,-15 7 0,3 1-1236,14-2 0,1 2 1350,-5 2 0,-2 0-1,2 1 0,-2 1-66,-11 1 1,-2 0-43,2 0 0,-1 0-90,1 0 1,0 0 10,0 0 0,1-1 32,12 0 0,3 0-292,12-4 1,0 0-775,-11 0 0,-1 0 1002,4-2 0,-5-1-311,-5-5-559,6-9 1061,-17 3 1123,4-9-1229,-22 4 289,-5-3-153,-5-4 89,-7-3 700,-14-22-550,-3 10-246,4 13 0,-1 1-2338,-13-17 2502,-3-3 0,16 26 1,-2-1 111,-11-12 1,-1 1-82,6 9 0,0 0 11,-9-9 0,-2 3 39,9 11 0,0 3 6,-2 0 1,-1 1 6,-2 2 0,0 2 6,-3 1 1,-1 1-528,-1 3 1,-1 1 527,-1 2 1,-2 2 1,-1 1 1,0 2-7,-2 1 1,-1 2-17,-1 3 1,-1 2-26,-2 1 1,0 2-8,-1 4 1,0 1-299,0 3 0,0 1 261,0 2 0,0 2-27,3 2 1,1 2-25,2 2 0,2 2-22,2 2 1,3 2-406,3 1 0,2 3 357,3 2 0,3 2 114,3 1 1,3 3-141,7-3 1,2 4 0,2-2 336,0 7 1,3 0-339,4-9 1,3 3 0,2-5-23,6 1 0,5-2 69,20 12 1,7-4 10,-7-11 0,3-3 21,-2-5 1,3 0 0,-1-4 29,11 0 1,0-4 206,4 0 0,1-2-164,2-2 0,2-2-426,1-2 0,2-1 399,0-2 0,0-1 3,1-2 1,1-1-22,-1-2 1,0-1-9,-3-1 0,3-2-4,-9-3 1,4-1 0,-4-1-6,6-1 1,1-2 21,0-4 0,4-3 1,-5-1 44,-13 0 0,-4-2 0,0 0 150,0 1 1,-1-2 0,-1 0-144,11-11 1,-6-2-11,-16 8 0,-3-1-29,-3 0 0,-2-2-27,-1 0 1,-3-2-38,-3 0 1,-2-1 233,-2-2 1,-2 0-298,-3-1 0,-1-1-40,-3-1 1,-1 0 365,-3 0 0,-2 0-362,-3 0 1,-2 1 5,-3 1 1,-2 1 16,-2 1 0,-3 2 14,-2 2 0,-1 1 22,-3 2 0,-2 2-515,-2 1 1,-1 2 544,-2 2 1,-1 2-10,-2 2 0,0 1-298,-1 2 0,-1 2 236,1 3 1,-3 1-425,-15 2 1,-4 5 517,16 4 1,-1 3-1,3-1 1,-5-4-1,3 2 1,5 5-1,1 1 1</inkml:trace>
  <inkml:trace contextRef="#ctx0" brushRef="#br0" timeOffset="17921">9802 5985 22697,'12'-45'461,"0"1"1,-1 5 0,-2 7-6026,-4 17 5578,-2 8 1354,-1 3-1472,-2 7 716,0 6-700,0 10-163,-2 10 153,-3 9-16,-2 9-2308,-4 9 2315,4-25 0,0 1-45,0 3 0,-1 0 636,-1 2 1,0 0-779,0 2 0,0 0-185,0 1 1,-1 1-1016,1 0 1,1 1 175,0 0 1,0 1-605,1 0 1,1-1-1517,1-3 0,0-2 3438,2-4 0,0-2 0,0 1 0,2-14 0</inkml:trace>
  <inkml:trace contextRef="#ctx0" brushRef="#br0" timeOffset="18280">9197 6926 11659,'-10'-49'493,"0"1"1,1 4 0,2 7 2008,5 11-2043,2 6 1307,0 4-1501,0 5 737,0 5-979,0 3 2674,0 3-2665,0 7 507,3 3-498,2 11-18,3 2 34,8 20-54,-2-7-290,7 13 276,-1-14 19,1-1 27,5-1 38,2-3 26,4-2 18,4-5 16,3-3 15,3-4-27,-10-8 0,1-1 41,19 1-412,-18-4 0,1-1 383,14-2 5,-1-5-3,1-2-13,-3-5-51,-13 0 0,-1-1 19,15-7-58,-17 5 1,-2 0 394,6-7-75,-5 0-73,-5 0-104,-5 3-168,-6 2-482,-3 2-1262,-5 4 1761,-2 2 1,-3 5 0,0 0 0</inkml:trace>
  <inkml:trace contextRef="#ctx0" brushRef="#br0" timeOffset="18879">9462 7743 11091,'-1'-3'3701,"0"0"860,1 3-3722,-8-64-724,5 36 191,-1-12 1,0 0 312,3 12-224,1 0-137,2 1 63,0 3-14,2 1-160,1 3 130,0 5-43,1 2-47,-1 3-38,-2 4-33,2 2 202,-2 2-415,3 1-9,8 8-50,1 1-5,8 10-14,6 13-21,-5-4-253,7 11 409,-10-8-4,-1 1-63,5 16 0,-5 4 64,-2 0-4,-7-4 34,-8-15 54,-2-2 9,-5-2 34,-2-3 91,-13 5-14,3-11 66,-7 3-3270,6-13 3373,1-2 10,0-4-7,2-1-30,0-1-55,2-4 115,1-1-191,0-3 45,2-1-80,2 0-43,2 0-62,2 1 3391,2-1-3461,0 3 21,1 1-11,0 3-275,0 0 170,8 3 279,1 1 2,11 3-6,18 9-25,-6-2-12,15 8-51,-12-5-4,-2 1-1347,-2 1 1009,-5 2-96,0 9 96,-13-6 38,-1 8-6,-25 2 65,-4-7-6,-20 8-2966,-5-11 3017,-11-1 51,23-11 0,-2-1 161,-2-1 1,-1-1-255,0 0 1,-1-2-68,-1-1 0,1 0-109,1-2 0,0-1-213,2 0 0,0-1-3467,-6-6 0,1 0-5021,-10-3 9065,-2-9 0,36 10 0,8 3 0</inkml:trace>
  <inkml:trace contextRef="#ctx0" brushRef="#br0" timeOffset="19253">9609 7092 18162,'-56'-2'95,"-1"0"0,14 4 0,-2 3 0,6 4-42,9 5 1,1 3-594,-12 5 0,0 3 582,9-3 0,2 0-362,-3 3 1,2 0 353,-2 4 0,1 1-6,-1 2 0,2 1 0,-1 2 0,1 2 0,1 1 0,1 2 2,1 0 1,2 2 11,2-1 0,2 1 0,2-1 0,3 1-796,2-3 1,3 0 784,2-3 0,4 1 89,9 21 1,6-1-1039,-1-23 1,3 0 959,7 16 0,8-3 22,11-17 1,4-7-594,-7-4 1,2-2 548,14 3 0,4-3-260,-10-10 1,2-2-1,-2-1 237,11 1 1,0-2 64,-6-1 1,2 0 0,1-2-58,3-2 1,0-2 0,0-1 25,3-1 1,0-1 0,2-2 21,-7 0 0,3-1 1,-2-1-1,-2 0-3,3-1 1,-4-1-1,1-4 178,-7-2 1,1-4-1,-2-1 1,-7 2-33,0-3 0,-4-1 531,14-14 0,-8-3-545,-28 7 0,-8 0-149,-6-23 155,-3 19 0,-6-2-342,-17-6 0,-6 3 155,7 9 0,-5 0-256,-11-3 1,-7-2 0,1 5-1,-2 4 1,-3 4 59,5 4 0,-3 0 1,1 4-361,11 7 1,1 2 0,-3 3-2723,-14-1 0,-3 3 0,4 1 2701,-2-1 1,3 2-1,-5 2 1,9 1-1,22 1 1</inkml:trace>
  <inkml:trace contextRef="#ctx0" brushRef="#br0" timeOffset="20980">5310 7962 16488,'-2'-54'543,"0"0"0,1 7 0,1 4 1621,4 1-1878,-1 16 218,2-8 164,-4 23-646,0 1-604,-1 8 464,0 13 141,0 2 94,0 34-100,0-5-173,0-12 1,-1 3 146,-1 5 1,0 2-12,-1 2 1,1 0 8,-1 0 0,0-1-827,1-1 1,1-4 803,2 12 12,2-5-111,10 7 117,-1-17-1,7 2 112,0-19 62,-3-7 28,4-3 156,6-18-229,-2 0-5,11-15 139,6-15-544,-9 4 435,-6 5 0,-2-2-8,3-7 5,5-11 1,-13 19 2203,-4 6-2187,-2 4-6,-3 7 84,-3 5-162,-3 4-162,-2 5-40,-1 2 1181,-1 9-1051,-1 1 139,0 11-134,0 2-11,-1 4-6,2 3-5,-1 2-73,2 17-40,2-11-33,2 14-381,12 1-842,-2-11 836,9 11-134,-3-18-163,3-3-184,0-4-375,5-6-786,0-6-1544,4-7 3741,4-4 0,-17-3 0,0-1 0</inkml:trace>
  <inkml:trace contextRef="#ctx0" brushRef="#br0" timeOffset="21348">6243 7606 9167,'-25'-52'1142,"1"1"1,0 3 0,-1 6-712,5 14 0,-4 3-810,-13-3 1,-7 3 837,-10 6 1,-3 5-1586,-1-2 1,-2 5 1297,16 8 0,0 3 0,1 2 80,-10 4 0,2 3-615,-4 3 0,1 2 542,-2 3 1,0 3-26,-1 1 0,0 4-487,1 2 0,0 2 398,19-8 1,1 1-1,0 1-9,1 1 0,1 0 1,-1 4 6,-10 13 1,-1 5-1,3-1-227,10-10 1,3 0 0,-1 3 170,-7 11 1,-1 2 0,5 0-26,11-13 0,4-1 1,1 1 8,-7 20 1,3 1-6,4-1 0,4 3-35,6-9 1,2 4-1,3-3 4,3 7 1,4-2 6,0-10 1,2 1-1,4-5 205,8-1 0,4-5-193,2-2 1,6-3 34,3-8 1,7-1-1,-2-3-113,10 2 1,2-4 125,-5-4 1,4-1-1,1-4 10,9-6 0,2-3 0,-2-2-34,-10-1 0,-2-1 0,3-1 10,-1 0 1,2-1-1,1 0 1,-4-2 123,3-2 1,-2-1 0,-1-1-124,2-1 1,1 0-1,-1-2-4,0 1 1,-1-1 0,4-2 12,-1-1 0,3-2 1,1-1-1,-4 1 10,3-2 0,-3 1 0,2-1 2,-4 1 1,3-2 0,-1 0 0,-5 1-216,-3 0 1,-4-1 0,0 1 266,-3-1 0,0 1 1,-2-1 79,14-11 1,-4-1 38,-5 1 1,-3-1 38,-6 3 1,-3-4 164,-3-11 1,-5-3-252,-7 13 0,-4-1-48,-2-10 1,-8-2-4,-14-2 1,-6 2-90,1 10 0,-3 0-14,-10-12 0,-4 2-20,5 14 1,-3 5-4,-3-1 1,-2 3 2,-2 2 1,-2 2-63,-3 3 1,-1 2 53,-2 3 0,-1 2-74,-1 3 0,-1 2-2,2 2 0,-2 3-228,5 2 0,-3 3 0,3 1-307,-6 2 1,1 1-535,9 1 1,-2 0-1,3 2 1375,-5 7 0,5-1 0,-3 2 0,3 1 0</inkml:trace>
  <inkml:trace contextRef="#ctx0" brushRef="#br0" timeOffset="22154">6999 8203 20039,'-28'1'-112,"5"0"-39,24-1-241,-1 0 274,3 2 101,0-1 118,6 1 45,3 1 27,8-1 29,9-1-1441,12-1 1407,14-5-92,-22 2 0,4-2-13,5-2 0,4-1 1,-1 1-33,10-3 0,2 1-20,-5 0 0,3 0 0,-3 1-933,9-1 1,-3 1 929,2 0 1,0 1-1,-1-1 1,-1 2 2,-2 0 0,0 0 3,-4 1 0,-1 0-888,-4 1 1,-2 0 881,-4 1 1,-1-1 5,-5 1 0,-1 0-14,24-2 0,-10 0-5,-10 2 5,-8 0-11,-7 1 11,-6 0 0,-5 1 837,-6 0-837,-3 1-3242,-1 0-4824,-8 0 8066,2-1 0,-2 1 0,4 0 0</inkml:trace>
  <inkml:trace contextRef="#ctx0" brushRef="#br0" timeOffset="22678">7465 8020 11014,'22'-43'877,"1"-1"1,-3 5 0,-5 6 1525,-14 19-1786,-1 2-2943,0 2 2807,-2 2 899,0 2-1100,-2 2 686,0 1-927,-1 3-28,-1-2-73,-3 4 3409,-3 1-3358,-5 5 11,-5 6-561,-4 5 858,-24 20-266,19-14 0,-1 2-15,0 0 1,-1 1-697,-2 2 0,2 0 702,8-8 1,1 0 2,0 1 0,0 0 0,1-1 0,0 0 31,-19 21-240,5-5 228,6-3-10,6-6-17,6-6 0,6-3-17,7-6 44,4 2 18,7-4 557,5 1-355,24-1-175,0-4-50,23 0-78,-2-5 187,-23-3 1,2 0-329,2 0 1,2 0-233,1-1 1,2 0-4505,16-1 1,-1 0 4241,-18 0 1,-2-1 0,3 1 0,-7 0 0,-12 1-1</inkml:trace>
  <inkml:trace contextRef="#ctx0" brushRef="#br0" timeOffset="26166">13257 4847 19829,'-10'-16'-378,"-1"5"402,-6 16 207,1 1-65,-10 2-61,2-2 4,-3 2-16,-4 0-7,-2 0 191,-19 4-96,10-4-675,5-1 0,0-1 555,-7 1 9,-13 0 10,21-3 37,3-3 31,5 0 60,6-1 39,4 0 272,5-1-46,6 0-424,2-1-61,4 1 846,1 1-822,0 7-77,0 0 9,1 6-10,-1 2 22,1 0-1,-1 4 28,0 1 32,-2 2-60,0 2 85,-3 1 7,-2 1 16,-1 0 64,-6 12-36,3-9-647,-6 7 666,5-11-8,0-3 12,0-2-20,1-2 12,2-4-15,1-4 11,2-2 16,2-4 320,3-1 1023,-1-2-440,5-7-914,-1-1-34,4-7 18,1-1-24,4-2 24,10-11 0,-2 5-691,11-5 696,-5 9 3,4 2 48,3 2-13,2 3-400,3 1 340,2 4-61,1 3-64,1 2-204,21 11-2,-28 0 1,0 1-1440,-1 1 1,0 2 1492,-2 2 1,-3 1-260,5 9 19,-5 1-26,-11 0 85,-8 0 27,-8-2 441,-10 0-132,-25 10 120,-3-9-190,10-8 0,-4-1 112,-7 0 1,-2-1 766,8-4 0,-1 0-838,-10 3 0,-3 0-500,-2-2 0,0-2-554,12-1 0,-1-2 32,-10 3 0,1-1-2476,-14 0 3570,-3-2 1,31-4 0,3 0 0</inkml:trace>
  <inkml:trace contextRef="#ctx0" brushRef="#br0" timeOffset="26604">13205 4428 16794,'-42'-23'63,"-1"-1"0,0 0 0,2 3 1,-1 2-1,4 8-1074,1 17 0,0 6 1511,-4 0 0,-1 2-112,-2 1 0,0 2-44,-3 3 1,-1 0-897,-1 2 0,0 2 800,0 0 1,-3 3 85,5 0 1,-3 3-1,3 0-352,10-7 1,2 0 0,-1 2 110,-9 6 0,-1 4 0,4-2-439,0 5 1,5 0 283,2 2 1,3 0-115,4 1 1,3 1 44,3-1 1,4 2 16,3 17 0,4 0-84,6-15 0,4 0-44,2 12 1,6-2-84,5-18 0,4-3-12,2-2 0,6-1 91,19 10 1,8-3 136,-8-14 1,3-3 0,1 0 12,1 0 0,1-1 0,1-2 63,4-2 0,2-4 1,-2-2 29,-11-4 0,-1-1 1,-1-2 32,2 0 1,-1 0 0,1-2 68,0 1 0,-1-2 0,1 0 110,19-3 0,-2-1-23,-1 0 1,-1-3-23,-3-2 0,-2-2-61,-3 0 1,-1-2 59,-5-1 1,1-3-44,11-9 0,-1-4 20,-16 7 1,-1-2-34,9-8 0,-3-1 309,-18 7 1,-3 0-412,-3-1 1,-2 0-28,-3-2 1,-2-1-50,-3-1 0,-2-1-57,-4-17 0,-3-2 232,-2 12 1,-2-1-287,-3-12 1,-3 1-15,-1 15 0,-1 2 7,-1 1 1,-2 1 1,0 1 0,-1 1 32,-1 3 0,-2-1-149,-10-5 0,-3 1 245,7 9 1,-2 2 30,-8-4 0,-2 2 1370,-19-2-1370,-3 7-37,-4 6-30,30 9 0,-1 1-1303,-15 4 0,1 1-2499,13 1 1,1 1 3957,-8 1 0,5 2 0,11-1 1,11-2-1</inkml:trace>
  <inkml:trace contextRef="#ctx0" brushRef="#br0" timeOffset="27397">13401 7200 11222,'-3'-3'1378,"0"1"-555,3 2-667,-61 7 242,3 16-1037,9-11 1,-1 1 820,11 6 0,2 2-398,7-4 1,0 1 425,-1 1 0,1 0-14,0 2 0,0 1-28,1 0 0,1 1-1123,1 1 0,2 0 1064,1 0 0,1 2 31,-4 10 0,1 1-406,9-9 1,1 0 287,-4 6 1,4 1-1,8-1 0,2-2-5,0 14 6,9 11 626,7-24-598,8-4 16,4-3 0,6-3-960,5-4 955,4-2 10,5-3 1474,4-3-1429,0-4 57,1-2 487,14-2-157,-18-6 683,17-8 382,-28-10-1166,-4-1-95,-13-4-67,-10 7 44,-3-1-196,-4-1-27,-4 1-40,-4 0-27,-6 1-18,-5 1-22,-6 2 2964,-5 4-2969,-26 4 28,10 4-136,14 5 1,1 1 118,-16 5-22,1 5-57,3 2-44,5 3 274,5 0-431,6 1-68,5 1-134,4 1-3193,5 0 2757,6-1-472,3 1-1024,5-2 2453,8 3 0,-8-15 0,4 0 0</inkml:trace>
  <inkml:trace contextRef="#ctx0" brushRef="#br0" timeOffset="27816">13365 6893 7607,'-53'-23'647,"-1"1"1,3 2 0,3 5 531,13 10 1,2 2-937,-3 2 1,0 1 317,-1 3 0,-1 2-396,-1 1 0,0 2-36,-1 3 0,0 1-26,1 3 1,-3 2 88,4 1 1,-2 3-1,1 2-118,-3 4 1,0 2 0,1 1-15,-1-1 0,0 1 0,2 2-33,2 1 1,1 1 0,3 0 8,-2 6 0,4 1-668,0 2 0,2 2 647,3 2 0,2 1-11,2 0 0,4 1-134,2 0 1,4 1 56,3 0 1,3-1-19,2-1 0,3-1-24,3-2 1,6 0-76,9 13 0,7-2-173,-3-15 0,3-2 325,11 11 1,5-4 19,-6-16 0,2-5 8,4-1 1,1-3 14,4 0 1,1-3-9,2-2 0,2-3 380,1 0 1,1-3-387,1-1 1,0-2 8,1-1 0,0-2 11,-1-1 0,1-1-124,-1-4 1,0-2 148,-1-1 0,-1-2 111,-1-4 0,0-2-80,-2-2 0,-1-3 31,-1-1 0,0-2 25,-2-1 1,-1-2 13,-2-2 0,-2-1 20,-1 0 0,-1-2 110,-4 0 1,-2-2-122,-3 0 0,-2-2 187,-3 0 0,-2-2-238,-4 0 1,-2-3 10,0-19 1,-5-3-148,-3 14 0,-2 0 57,-2-15 1,-4 1-9,-3 17 1,-2 3-9,-4 1 0,-1 1 0,-3 2 0,-2 1-14,-2 2 0,-2 2-531,-1 2 1,-3 1 505,-1 3 0,-2 1-49,-2 2 0,-2 2-16,-1 2 0,-2 2-61,-2 1 0,-1 2-41,-1 1 1,-1 2-215,-2 2 0,0 1-426,-2 2 1,1 1-701,0 1 0,-1 2 1546,-6 1 0,3 1 0,-3-1 0,3 3 0</inkml:trace>
  <inkml:trace contextRef="#ctx0" brushRef="#br0" timeOffset="29038">10530 5395 10733,'-55'4'732,"1"0"0,4-1 0,8 1-291,11-1 72,6 0 51,3 0 792,6-1-810,4-1 186,4 1-403,4-2 452,3 0-590,8 0 503,4 0-392,11-2-56,7-2-61,11-1-1260,11-2 1187,9-1-886,-26 4 0,2-1 805,2 0 0,1 1 0,1-1 0,1 0-20,1 0 0,1 1 0,-1-1 0,1 1-8,-1 0 0,0 0-3,-2 0 0,0 1 11,0 0 0,-1 0-3,-2 1 1,-1-1 8,-1 1 0,0 0-336,-3 0 1,1 1 368,28-3 12,-5 2-950,-5 0 1132,-7-1 2,-5 2-19,-8-1-147,-8 2 774,-6 0-753,-6 0 1507,-5 0-1373,-3 0 1344,-2 0-1646,-8 0 1401,0 1-1335,-6 0 4,-2-1-14,-1 1-2,-3-1-10,-1 1-20,1-1 9,1 0-20,2 0-3,4 0-9,4-1-38,3 0-45,3-2-67,1-1 6,1-2 45,2-2 51,2-2 52,2-1 23,2-2 20,0 1 18,0-1 44,1 1 7,-1 0-10,-1 1-8,0 0 4,-2 1-3,-1 0-7,0 0 5,-3 0-16,0 0 139,-1 1-23,0 0 106,-2 1-121,0 0-25,-2 0-51,0 2 31,-1-1 33,1 2-153,1 0 31,-1 1-88,2 2 106,0-1 43,1 2 128,0-1-177,-1 1 225,0 1 168,-3-1-81,-1 0 34,-4 0 27,-4 1-260,-5 0-18,-5 0-100,-5 0-245,-3 0-178,-3 0-3303,1 0 3336,-1 0-667,1 0 979,2 0-1,2-1 207,3 0-428,4-1 401,2 0-93,4-1 104,2 1 2736,4-1-2786,0 0 1078,-1-1-1083,4 2 713,-1 0-675,6 0 173,1 2-173,1-1-84,11 0 22,3-1-3397,16 0 3381,6 0 10,11 1-437,8 0 432,7 1-343,-28 1 0,0 1 332,0 0 0,1 0 8,0 3 1,-1 0-4,0 0 1,-1 2-6,27 8 17,-4 2-17,-9 4 63,-18-4 0,-2 2 40,8 9 86,5 13-34,-23-11-126,-5 3 21,-5 2 22,-3 1 88,-12 16-176,-1-13 33,-11 12-279,-10-1 7,6-12 18,-7 12-255,11-16-350,1 0-1249,2-1 2064,-1 4 1,9-17 0,2-1-1</inkml:trace>
  <inkml:trace contextRef="#ctx0" brushRef="#br0" timeOffset="30223">12879 6314 23797,'4'-61'17,"1"1"1,-1 4 0,-1 8 120,1 8-157,-3 5 853,0 4-836,-1 4 11,0 5 34,0 5-393,-2 3 100,1 6 1364,-1 2-1745,1 4 780,-1 1-33,1 10 234,0 3-232,0 13 6,0 6-4,0 8 83,0 8-929,1 5 1144,0 5-637,0 3 69,0-1 84,2 1-11,2-3-1,1-3-3090,1-3 3030,0-4-16,0 14-585,-3-17 675,-1 9-46,-2-21 124,-2-3 109,-2-3 80,-2-2 166,-2-3 80,-1-3 20,0-2 682,-1-2-580,2-3 2995,0-3-2945,0-2 766,2-2-1034,0-2-21,1-2-336,-1 0-241,-1-3-283,-2-3-172,-3-4-178,-1-3 231,-2-2-177,-10-13 44,6 6-129,-8-8 424,7 9 216,0 1 142,-1 2 95,-1 0 91,0 2 73,0 1 61,0 3 34,2 0 97,-5-1-51,6 4-23,0-1-25,9 4-55,3 1-35,2 1 148,2 1-293,2 0-452,0 3 58,4 2 79,1 3 14,5 4 13,2 4 25,3 1 95,1 5-38,2 1 225,1 2-19,1 0 6,1 1-338,-2-1 340,2-1-3,0-1 3,1-3 16,2-2 21,1-3 80,2-3-7,4-3 29,1-3 21,4-2-10,2-4 37,3-4-757,1-3 767,1-4-14,-2-2 19,0 0 6,-4-1 15,-5 0 26,-4 1-4,-6 1-18,-6 1-45,-3 0-45,-5 2-49,-2 2-34,-1 1-28,-2 1 333,0 1-358,-1 1 778,0 1-779,0 1-18,-1 1 3,1 1-4558,-1 0-4795,0 7 9362,-1-2 0,1 2 0,0-3 0</inkml:trace>
  <inkml:trace contextRef="#ctx0" brushRef="#br0" timeOffset="37412">3582 9748 13265,'-16'-49'769,"1"1"1,1 4 0,1 6-4273,3 11 4082,1 2-93,-1 4 1403,2 2-1477,0 4 892,2 2-1240,2 3 617,0 4-598,1 2 3189,2 2-3636,-1 1 598,1 6 217,0 2 58,0 9-22,-1 4-101,-2 8 99,0 4-223,-2 5 288,0 3-395,0 1-151,0 0-627,2 0 615,2-2 4,2-1-77,4-3-73,4-1-502,5-2 294,5-3-103,3-2-8,5-3 131,4-3 174,4-4 140,5-4 218,3-3 15,-7-6 0,1-2 376,20 1-888,-17-2 1,0-1 1074,17 0-99,2-2-110,1-1-100,1-1-112,1 0-135,-1-1-2254,2 0 2152,0-2-58,-29 4 0,0-1-141,0 0 0,1-1 132,1 1 0,2-1-83,18-3 0,1 0-343,-11 1 0,0 1 335,14-3 1,1 1-193,-15 1 1,-2 0 186,1 1 1,1-1-15,2 0 1,0 0-3,1 1 0,0-1-9,1 0 1,1 1 89,1-1 1,-1 1-7,2-1 0,0 0-1,1 1 0,-1 0-10,1 0 1,0 0-3,1 0 1,-1 1-89,1 0 0,-1 0 6,1 0 1,0 1 104,0 0 0,1-1-105,0 1 0,0-1 5,0 1 1,1 0-7,0-1 0,0 1 5,1 0 0,0 0 5,0-1 1,0 1 80,1 0 1,1 1-81,-1-1 0,1 1 3,1-1 1,0 1-7,0 1 0,0-1-6,-1 1 0,1 0-639,-1 0 1,0 1 640,0 0 1,0 0-212,-1 0 0,0 1 222,-1 0 0,0 0-87,0 1 0,-1 0 84,-1 0 1,0 1-1,-1 0 1,-1 1 294,-2 0 1,1 1-244,-7-1 1,3 0 0,-3 0-17,6 0 1,-1 0 7,14 1 0,-3-1 114,-21-2 1,-2-1-95,-1 1 1,-2-1 75,-1 1 1,-2-2 1157,28-1-1091,-6-1-153,-7-3 65,14-5-114,-18 2-19,12-6-10,-19 2 1682,2-2-1714,1-1-5,0-3 148,1-1 2,0-2 17,1-1-5,-2 0 16,-2-3 6,-2 1 5,-1-3 12,-2 0-18,-2-2-10,1-2 141,0 1-147,0-2 11,-1 1 17,-1 1 0,-2 0 6,-2 0-1,-3 1 12,-1-1 11,-3 1 2251,-2-1-2279,-2 1-22,-2 0 5,0 1 6,-3 1 61,0 1 4,-3 2 310,-1 3-299,-3 3 499,-1 4-581,-2 0 846,-2 6-1070,-2 0-217,-2 6-136,-1 2-717,-2 0-1868,-1 5-5693,1 1 8816,0 3 0,5-4 0,2-1 0</inkml:trace>
  <inkml:trace contextRef="#ctx0" brushRef="#br0" timeOffset="38358">11351 8818 15743,'-1'-8'1937,"1"1"-1259,0 7 992,0 0-1614,12-41 5,-7 40 40,10-15-62,-13 44-11,1 12 39,-7 4 12,-1 2-29,-2-1 0,0-6 29,2-14-6,0-1 27,1 0 12,-2-1 12,0 0-7,0-2-3408,0-2 3353,0-1-12,0-3-28,2-1-10,1-3 16,2-1 16,1-1 203,9 1-62,2-4 5,12 0-21,5-5 27,32-3-149,-20-2 1,2 0 703,2-1 1,1 0-735,3-1 0,-1-1 0,-10 2 0,-2 0-3,2 0 0,1 0 0,-1 0 0,1 1-14,1 0 0,-1 0 8,0 0 0,1 0-5,-1 1 0,2-1 14,16-1 0,1 0-1391,-12 2 0,-1-1 1376,14 0 1,0-1-3,-16 3 0,-2 0-80,-2-1 0,7 1 83,-2 0 1,11 1 0,5-1 0,1 0 0,-3 0 0,-8 1-432,2-1 1,-7 1 0,7-1 427,-2 1 0,9-1 0,3 0 0,-1 0 0,-6 1 0,-10 0 8,2 0 1,-5 0-1,17 0 1,0-1-9,-16 1 0,-1 0-3,12 0 0,-3-1-729,10 0 732,-3-1 12,-8 0 1643,-5-2-1588,7-4-34,-16 2-169,6-5 192,-17 3 6,-1-2 16,0-1 1504,1-1-1431,10-10-55,-9 3 3167,9-9-3151,-13 5-719,0-1 697,-2-3 11,-2-2 11,0-1 603,-3-3-575,-2-1-5,-2-3 167,1-17-33,-5-2-472,-2 22 0,-2 0 282,-1-15 785,-4 9-898,-4 12-235,1 9-521,-4 0-1529,2 12 2319,-3 4 0,5 2 0,0 1 0</inkml:trace>
  <inkml:trace contextRef="#ctx0" brushRef="#br0" timeOffset="40316">10657 7947 22788,'-8'0'1938,"2"0"-1468,6 0 1283,0 0-1411,28-5-13,-8 1-1063,26-4 951,-12 2-7,5 1-15,8-1-820,5 1 763,8-2-70,-28 5 0,1-1-926,2 0 0,1-1 840,3 1 0,0 0 2,3 0 0,0 0 1,3 0 1,0 0-816,2 0 1,0 0 625,2-1 0,0 1 7,0 0 1,0-1-237,0 1 0,0 0 10,-1-1 1,0 1 5,-1 0 1,-1 0-130,-1-1 1,-1 1 130,-3 0 0,0 0-2,-3 0 0,-1 1-69,-3 0 1,-1 0 16,24-2 447,1 1 1066,-23 1-1335,1 1 22,-27 1 1710,-3 0-1788,-6 2 928,-3 2-1231,-3 2 1376,-5 3-3616,-4 0 2040,-7 3 1,10-6 0,-1 0-1</inkml:trace>
  <inkml:trace contextRef="#ctx0" brushRef="#br0" timeOffset="40737">10999 7566 18817,'0'-3'1227,"1"1"874,-1 2-1961,27-17-6,-26 22 1,17-8-6,-36 27-17,-4 4-798,-4 3 798,-5 2 17,-2 2-882,-2 1 876,1 0-22,0 1-17,3-3-6,2-1-5,3-3-17,3-2-672,3-2 644,3-2-168,2-2 146,4-2 11,4-2-17,2-1 492,3-3-475,3-1 16,3-3 35,4-1 1046,6-1-1019,6-1-17,7-2-38,7-1-395,9-2 299,6-2-78,5 0-96,3-2-206,0 1-544,-2-2-2235,-4 0-6616,-9 1 9325,-10 1 1,-16 0-1,-8 1 1</inkml:trace>
  <inkml:trace contextRef="#ctx0" brushRef="#br0" timeOffset="47491">15247 6437 25179,'-7'-3'-702,"1"0"370,6 3 1375,0 0-1019,-32 10 188,22 10-4209,-24 13 4288,30 8-446,0 3 1040,0 0-807,2 13-326,5-16-2050,12 19 1984,1-31-63,9 6-76,-3-17 213,4-5 0,1-4 199,6-4 5,5-7 32,6-6 1901,8-9-1847,-22 5 0,0-2-11,4-2 1,0-3-10,4-2 1,2-1-511,1-3 1,2-2 510,4-1 0,1-2 491,3-1 0,1-1-500,-15 9 1,1 1-1,1-1-5,1-1 0,0 1 0,1-1-6,2-1 0,1 1 0,0-1-497,-1 0 1,1 1 0,3-2 497,0 0 1,3-1 0,0-1 0,-3 2-459,3-1 0,-3 1 1,2 0 445,-4 1 0,3-1 0,-1 1 0,-4 1 0,-3 3 0,-3 1 0,0 1 76,16-9 0,-2 1-76,-3 2 0,-1 1-3,-5 2 1,-1 1 2,-3 2 0,-3 1-9,-3 2 1,-1 1-31,21-11-45,-8 6-555,1 2-223,-16 10-852,-1 1-2716,-18 12-4549,-5 0 9209,-4 5 1,-1-5 0,0-1 0</inkml:trace>
  <inkml:trace contextRef="#ctx0" brushRef="#br0" timeOffset="48912">1285 11906 20044,'-52'-29'247,"6"13"-169,24 46-2958,-2 8 2975,-5 6-19,8-9 0,0 3-1295,5-9 0,0 0 1244,-4 10 1,1 1 27,4-3 0,3 0 501,-4 17-540,8-20 0,1-1 2,4 8-158,3-4 126,5-4 4,6-3 913,16 1-885,-1-11 2998,15 1-2986,-3-14 0,4-4-59,5-4 87,3-4-11,-15-4 0,0-1-2800,19-8 2783,-21 4 0,0-1 39,-4-1 1,-3-2-2007,13-9 2034,5-9 142,-16 2-92,-12 7-10,-1-6-23,-11 11 376,-4 0-443,-5 0-34,-4-1-33,-7 0-6,-7 1-12,-5 2 7,-4 1 873,-27-2-851,12 8-400,15 5 1,-1 0 438,-12 1-12,-1 1 12,4 0-30,3-1 86,-3-5 2222,11-5-2334,4-8 5,15 2 1,11-3-1,6 5 7,4-2 4,6-3 1696,3 0-1701,17-11 6,8 0 695,0 3-706,-2 9-3018,-15 15 3006,-1 4 12,-1 4-224,-1 6 246,1 3 0,-2 6 0,0 7 614,-2 4-631,4 20-61,-5 11 1981,-3 3-1992,-9 1-46,-6-15-50,-2 0-61,-1-1-96,-1-2-565,-2 11 44,3-16-341,-1 8-3809,8-14-2201,0-10 6495,3 0 1,-3-15 0,-3-3 0</inkml:trace>
  <inkml:trace contextRef="#ctx0" brushRef="#br0" timeOffset="49179">2191 12014 14085,'-3'1'3573,"0"-1"948,3 0-4387,-7 4-78,8-4-50,2-4-18,11-5-49,8-5-79,1 0-466,19-9-10,-6 5-1760,12-4 40,-14 7-3080,-1 2 5368,0 1 0,-15 6 0,-3 1 1</inkml:trace>
  <inkml:trace contextRef="#ctx0" brushRef="#br0" timeOffset="49474">877 13084 18741,'48'2'237,"0"0"0,-2-1 0,-5-4-52,3-11-3583,7-5 3504,5-5-64,-26 11 0,3-2-1021,19-7 0,1-2 993,-11 5 0,2 0-11,-6 2 1,3-1 0,-3 2 100,6-3 0,-1 2-110,1-1 1,1-1-18,-2 2 1,1-1-477,-2 1 1,0 1 411,-2 0 0,-1 1-78,-4 1 0,0 0-876,7-1 0,-2-1-3238,13-4-2521,3-1 6800,-33 12 0,-11 5 0,-7 1 0</inkml:trace>
  <inkml:trace contextRef="#ctx0" brushRef="#br0" timeOffset="50403">7655 12436 6173,'9'-58'1544,"0"-1"0,0 7 0,-2 5 1775,-3 5-2457,-1 9-179,-3 9-156,0 7 1321,-2 7-1456,-2 4 544,0 4-947,-1 5 3258,0 5-3242,-7 22 6,-1 2-11,-7 20-2992,3-2 2987,-2 5-18,-1 5-274,10-28 0,0 1 232,0 1 1,1 1-374,0 0 1,0 2 255,0 0 0,1 0-96,1 1 1,0 0-124,2-1 1,0 1-197,0-1 1,2 0-351,1-2 1,0-1-1900,1 30-1248,6-9 4094,4-3 0,-3-26 0,1-5 0</inkml:trace>
  <inkml:trace contextRef="#ctx0" brushRef="#br0" timeOffset="50804">7805 12021 11783,'-38'-29'743,"-1"1"1,1 0-1,-16-10 1,4 10-100,1 23-174,-5 10-1151,-6 6 860,29-2 1,-1 3-417,-1 1 0,-3 4 511,-17 13 1,-1 3-1121,12-5 1,0 2 912,5-4 0,-1 3 0,1 2 32,-1 5 0,1 2 0,2-1-849,-7 9 0,1 1 783,7-7 1,-2 3 0,3 2-154,3 3 0,2 3 0,3-3 127,5-9 1,1-1-1,1 2-15,-3 10 1,0 4 0,4-4-21,4 4 0,3-3-17,3 0 0,3-1-17,5-3 1,4 0-43,2-3 1,3-1-60,6-2 1,4-1-113,3-3 1,3-2-214,4-3 1,3-2-163,1-3 1,5-5-216,0-6 1,5-3 0,-2-3 77,8 1 0,1-4 594,-6-4 1,2-2 0,-3-2-69,5-5 1,-3-4 342,1-3 1,-1-2-293,-1-2 0,0-1 103,-3-2 1,1-2 238,-4-1 1,2-2 0,-3 0 138,7-5 1,-2-2 200,-6 6 0,1-3 0,0 0-47,-2-4 1,0 0 0,-3 0-415,7-6 1,-1-1 158,-6 5 0,0-2 0,-2 1 65,1-6 0,-4 1 419,1-2 1,-3-1-470,0 0 1,-2-1-13,-2 0 1,0-1 5,-2 1 0,-1 0 11,-2 1 1,-1 1 16,-2 1 0,-1 0 28,-3 4 1,-2-1 226,-3-7 0,-5 0 61,-7 5 0,-6 2-414,-8-3 1,-6 3-68,-12 11 0,-4 6-522,5 7 1,-1 4 428,-3 4 1,2 4-185,-17 2 1365,1 5-2830,21 2 0,1 2 1700,-20 10 0,10-3 0,23-5 0</inkml:trace>
  <inkml:trace contextRef="#ctx0" brushRef="#br0" timeOffset="51665">8286 12723 10567,'-8'0'2778,"1"0"-1568,7 0-56,-65 7-541,35-5-235,-10 3 0,-1-1 280,13-1 334,-8 1-471,10-2-12,-2 2-83,15-3-96,5 0-123,3-1-111,3 0 94,2 0-162,5 0 34,3-1 50,11 0-17,4-4-33,12 0-452,10-3 407,10-1-12,-22 4 1,1-1-6,3-1 0,2 1-463,2-1 0,2-1 454,2 1 1,2-1-1176,1 1 1,0 0 1180,2-1 1,0 0-4,0 0 0,0 1-8,-1-1 0,0 0 0,-2 0 0,0 0-3,-4 0 1,0-1 2,-1 1 0,-2 0-795,-3-1 0,-1 1 806,-3 0 0,1 0-43,6-3 0,-1 0 63,14-5 2,7-3 26,-31 9 50,-7 0 1799,-8 3-1748,-6 0 2134,-5 0-2213,-6 1-61,-5-3-6,-7 0 540,-20-5-546,4 3 34,0 1 0,-2 1-889,-10 0 950,-16-4 7,19 5-378,-1 0 422,2 0 22,2 0 28,3 0 236,-8-3-208,14 3 1,-4-2 178,13 4-262,8 2 1707,1 1-1825,8 2-375,1 1 72,9-1 275,1 1 28,11 0 0,3 1-12,24 6-5,-6 1-820,19 3 820,-14 1 3,-12-2 0,0 1-3137,19 7 3134,-19-5 0,0 1 0,10 8-200,-2 2 177,-5 1-10,-6 0-138,-14 5 0,-2 2-1785,0 4 1706,-6-5 1,-3 1-2355,-14 7 2733,-3 6 1,2-15 0,1-4 0</inkml:trace>
  <inkml:trace contextRef="#ctx0" brushRef="#br0" timeOffset="52666">10234 12280 16852,'-6'0'1344,"1"1"852,5-1-1917,-54 26 29,38-19 34,-15 9 0,5-3-6,23-11-11,1 1-34,0-2 1205,2-1-1244,-4-3-129,2 1 0,-5-3-11,2-1-17,1-2-11,-1-3-17,0-3-5,1-2 0,1-2-12,1-2-11,1-1-5,0-3-6,3 2-451,2-1 440,3 3-17,3 1 6,3 2-17,0 3-1,3 1 7,0 4-23,0 1 5,3 4 1,1 2-6,2 4 0,1 2-6,1 5-5,0 4 0,-2 3 0,0 3 0,-4 4-1,-3 2 1,-5 4 456,-4 1-434,-5 3 17,-8 2-1970,-7 3 1959,-9 2 11,-8 2-22,-7 2 22,-4 2-6,19-24 0,-1 0 9,1 0 0,-1-1 8,-22 17 17,3-5-312,5-6 340,5-6 28,7-6 11,4-6 28,7-4 23,4-2 0,4-3 1882,3 0-1922,2 0 367,2-2-434,1 1-44,1-2-18,2 0-10,3-2-18,5-2 23,6 0-16,7-3-7,8 2-44,7 0-32,-6 2 1,3 2-2946,21-3 2971,-17 3 1,-1 1-158,18 0-542,1-1 430,-17 3 1,0-1 159,-10 1 0,0 0-14,9-1 0,0 1-275,13-1-11,-2-2-27,-2 0-1,-5-1 0,-3-1 12,-5-3 28,-6-1-24,-3-2-676,3-10 587,-11 3 102,3-8 184,-12 7 2895,-1-3-2570,-4 0 100,-1-3 46,-3-2 22,-1-2 312,-1-2-318,0-3 17,-1-2 28,0-4-1794,-2-2 1794,-2-3-33,-1-1-34,-4-2 61,-2 1-476,-4-1 561,-5 3 38,-5 2-1208,-5 6 1198,-6 4 5,-5 7 17,-8 7 0,-6 8-174,25 8 1,-1 1-21,-3 4 1,1 1-28,-3 3 0,0 1-40,-1 3 1,0 2-34,0 2 0,1 3-17,0 1 0,1 1-19,1 3 0,2 1-6,0 1 0,3 2-6,1 1 0,2 2-2,1 0 0,1 1-15,3 2 1,0 1 10,3 1 1,1 0-9,1 1 1,1 1-4,2 0 1,2 1 14,2-1 0,1 0-12,2 0 0,1 0 9,2-1 0,2 0 0,2-1 0,1-1-29,7 29-27,8-4-11,9-4-6,7-6 0,6-5 28,7-5-11,5-6-51,4-3-44,5-6 55,-29-11 1,2-2-1,0-1 1,1 0 16,1-2 1,1-1 19,0 0 0,1-1 19,0-1 1,1-2 2,16-1 1,0-2-418,-13-1 1,1-2 489,12-1 0,-1-2 20,-16-2 0,-2-2 8,1 0 0,-1-2 14,0-1 0,-1-1 0,-1-2 1,0 0 4,-2-2 1,0-1 5,-1 0 1,-2-2 10,-1 0 1,-1-1 8,-3 0 0,-1-1-3,-1-1 1,-2 0 94,12-27-22,-8-3-11,-8 1 705,-7-1-744,-7 1-46,-9 2-16,-6 16 0,-3 2-1789,-17-17 1747,9 20 0,-3 3-14,-23-4 138,24 19 1,-2 2-179,-2 1 1,-1 3-37,-3 1 1,1 2-354,-2 2 1,0 1 125,-1 0 1,1 1-471,-1 3 0,1 2 540,-5 0 1,2 1 0,-2 3 0,1 0 0</inkml:trace>
  <inkml:trace contextRef="#ctx0" brushRef="#br0" timeOffset="53304">10734 13245 16404,'-1'-8'3416,"0"3"-2514,1 5-213,0 0-5801,-10-62 5572,8 38-797,-3-12 0,0 1 678,5 21 1011,0 3-1189,0 4-107,0 4-90,0 1 2101,0 2-2134,0 6 3431,0 3-3348,1 10-4,1 5-3410,0 8 3381,1 9-11,-2 8-1226,-1 8 1181,-1-25 1,-1 0-63,-1 3 1,-1 1-93,-1 2 1,-1 0-139,0 2 1,-1 0-289,0 1 1,-1 1-978,0-1 1,1 1 1629,-2 6 0,1-3 0,-1 3 0,1-2 0</inkml:trace>
  <inkml:trace contextRef="#ctx0" brushRef="#br0" timeOffset="54016">10098 14099 16667,'-2'-3'2773,"0"2"1623,2 1-4183,-8-17-163,6 13-44,-5-13-17,7 17-404,0 0 337,-1 3 50,1-1 39,1 4-5,1-1-1,1 2-5,2-2 6,-1 0 5,1 0 0,-1-2 1,-1 0-1,0-1 17,-1 0-6,-1-2 1238,1 0-1232,-2-4-33,0 1 5,0-4 11,0 2-6,0 1 12,0-1-17,0 2 0,0-1 6,1 1-6,0 0 0,0 0 5,0 1-5,1-1 6,-2 0 0,2 0 5,-2 0 11,2 0 12,-1 0-6,0 0 11,-1-2 6,0 1 11,0-1 11,0 1-5,0 1-6,0 0-11,0 1-309,0 0 231,7 8 44,-1-1-6,8 7 1,-1-2 5,5 2 0,3 0 6,2 0-11,4 2-6,2-2 0,19 3 5,-8-5-1366,-1-3 0,1-1 1361,13-2 5,-17-2 1,1-1-297,18-3 302,1-3-588,-2-4 605,-1-4 7,-3-2 4,-2-3 22,-6-2-5,-4-1 23,-5-2 106,4-10-90,-13 6-41,3-7 41,-16 10-11,-3 4-11,-3 1-12,-3 5-21,-1 3-12,-1 3 2359,0 3-2432,0 2 339,0 1-473,-1 1 717,-1 0-1082,1 1-108,-2 0-400,-1 2-579,-3 3-1668,-2 4 2451,-5 6 0,7-6 0,-2 1 0</inkml:trace>
  <inkml:trace contextRef="#ctx0" brushRef="#br0" timeOffset="54580">10518 14516 24915,'3'-52'117,"6"5"-105,2 37 147,6-2-142,-3 4 41,2 2-58,1 1 23,2 2-29,2 2 12,0 3 13,10 10-52,4 9 66,-1 7-417,-3 5 345,-12-4-11,-5 3-23,-2 3 0,-6 3-3276,-3 2 3299,-5-2-1,-3-1-78,-16 16 157,6-22 11,-11 10 12,11-26 16,1-4 11,1-2 18,1-4-1,0-3 6,1-1 45,1-4-56,0-1 317,-3-7-340,2 1 3326,1-3-3309,3 4-6,3 0 219,1 2-235,1 0-6,2 1-28,0 2-6,0 0-22,1 1-5,2-1-1,3 1-11,4 0 6,2 2 0,5-1-17,3 2 11,4 3-5,2 3-3393,2 4 3387,1 4-76,9 12 26,-5 8 11,-3 3 33,-13 3-5,-14-10 5,-4 1 23,-6-1-39,-6 0-1,-6-2-5,-5-1 995,-5-3-1028,-4-1-298,-22 5-2473,12-9 2434,-16 1-89,17-11-112,0-5-1168,1-4 831,3-5-1789,3-4 680,4-8-1361,3-5 3646,1-9 0,13 15 0,2-2 1</inkml:trace>
  <inkml:trace contextRef="#ctx0" brushRef="#br0" timeOffset="54940">10691 14344 16783,'-50'-16'285,"1"-1"1,3 2 0,7 8 1507,6 19-1592,-1 8-10,-3 5 250,-3 8-301,-2 7-193,20-16 1,0 3 136,-12 19 0,-1 3-737,9-8 0,0 1 662,3-4 1,0 2-1,0 2-15,2 6 1,0 1-1,3-1-821,-3 9 1,1 1 801,5-8 1,-1 3 0,4-3-540,2 2 1,4-2 490,2-2 0,3 0-147,8 10 1,6-2 157,-2-17 1,2-3 10,9 8 1,5-6-57,22-2 48,-21-21 1,3-4-82,18 1 0,3-4 98,-11-3 0,1-1 16,16 0 1,0-4 25,-14-3 0,-2-2 407,2-2 1,-1-3-375,0-3 1,-1-2 14,-2-3 0,0-3 32,-5-2 0,0-3 0,-1 0-4,4-6 0,-2-1 16,9-10 0,-2-4 104,-7-4 0,-4-4-82,-12 16 0,-1-2 0,-2-1-75,1 1 0,-1-1 1,-2-1 241,-2 2 0,-3-1 1,-1 2-260,-2-6 1,-2 3-12,0-1 0,-2-1 8,-1-14 1,-2-1-432,-2 18 0,-2 0 417,1-10 1,-7 3-18,-9 11 1,-7 4 644,-9 5 0,-4 2-675,-2 1 0,-2 4-57,-6 6 1,-1 5-12,9 7 1,2 2-104,-3 1 1,0 3-236,-1 0 0,0 2-709,0 2 0,0 1 1157,-5 3 0,3 0 0,-4 1 0,3 1 0</inkml:trace>
  <inkml:trace contextRef="#ctx0" brushRef="#br0" timeOffset="55997">6668 14812 15322,'-1'-7'3182,"0"2"-2190,1 5 391,0 0-930,-18-65-1452,12 44 1133,-4-15 1,1 3 62,7 27 251,2 2-376,-2 2-139,2 1 6,-2 4 10,2 3 40,-2 6 1094,0 6-1044,-1 8-5,-2 8-1925,-1 6 1913,-2 4-5,0 4-12,0 1-5,0 1-375,1 0 347,2-3 5,1-2 1,2-5-6,1-7 11,2-6 0,2-6 1,1-7 10,2-4 45,-1-4 56,0-3 68,2-3 38,0-5 2028,11-14-2039,-3-2 23,9-12 22,-3 3-22,0-4-810,0-1 793,-1-1-6,-1 0-5,-1 1-17,-1 4-39,-1 3-2998,-2 5 2953,-3 5-382,-3 6 354,-2 4-45,-2 5-84,-3 1 835,0 8-718,2 13-38,1 4 11,2 12 5,1 14 132,-3-9-194,2 15-21,-3-13-46,0 1-592,2 1 436,-1-1-129,2 0-140,2-2-213,1-2-230,3-4-2363,9 6 280,-4-15 3058,8 4 0,-15-22 0,0-1 0</inkml:trace>
  <inkml:trace contextRef="#ctx0" brushRef="#br0" timeOffset="56403">7319 14658 5697,'-8'-62'1323,"0"0"1,1 5 0,-2 5 1930,-8 0-2719,2 20 0,-4 2 852,-12-12-1278,9 17 1,-3 3 35,-17 0-64,7 14 1,-3 2-4,-22 1-33,18 6 0,0 4 2,8 2 1,2 3 210,-2 2 1,0 4-214,-2 1 0,0 3 939,0 2 0,0 2-942,-2 3 0,2 2-478,-1 2 0,1 2 464,0 3 0,1 3-446,0 0 0,0 5 427,4 1 1,-1 3-1,3 0-560,6-9 1,2-2 0,-1 3 533,-5 10 0,1 3 0,1 1-58,6 1 1,2 1-1,1-3-329,5-11 0,1-2 0,0 2 337,-1 10 0,1 2 0,3-2-95,6-5 1,2-2 0,1-2 60,3 5 1,2-1-10,4 10 1,6-4-182,10-10 0,5-6-187,-6-11 0,3-1 318,9 4 1,6-3-88,6-12 1,5-5 522,6-5 0,3-3-304,-22-2 0,1 0 0,-1-2 3,23-6 0,-5-4 19,-15-1 0,-2-1 524,0-2 1,1-2-396,-5-2 0,3-3 0,-2 0-423,5-5 1,-1-1 418,-7 4 1,1-3 0,-2-1 221,-4-2 1,-2-3 0,-1-1 415,-1-3 1,-1-1 0,-1-1-581,0 1 0,-1-1 1,-2-1-29,-3 2 1,-2-1 0,-4 2 26,0-4 0,-4 1-44,-1 0 0,-2 0-23,-1 0 0,-1 0-11,-2 3 0,-1 0-11,-1 1 0,0 1-17,-2 4 0,-2-1 33,-5-5 1,-2 0-1145,-10-13 1052,4 22 1,-3 4-35,-15-1 401,-5 9-446,-5 5-27,-4 8-50,-4 7 1464,-1 6-2193,15 3 0,-1 5 671,-3 4 1,3 1 0,8-7 0,3 0 0,-17 14 0</inkml:trace>
  <inkml:trace contextRef="#ctx0" brushRef="#br0" timeOffset="57004">7490 15388 13564,'-2'-4'2929,"0"1"-3403,2 3 648,-5-16 1386,4 12-1459,-3-12 820,4 16-876,1 0-22,1 0 16,4 0 3403,3 0-3369,8 1 11,8 0-34,7 1 12,10 2-6,8 0-1084,10 2 1067,-27-4 1,4 0 27,23 2 0,4-1-1538,-12-2 0,2 1 1495,-5-1 1,3 1-1,-2-1-642,12-1 0,-1 0 640,-17 0 1,0-1-1,1-1-442,2 1 1,1-1 0,0-1 439,1 0 1,1 0 0,0-1-3,1 0 1,0-1 0,1 0-3,-1 0 1,0 0 0,-1 0-250,1-1 0,-2 1 1,1-1 254,-2 1 0,0-1 1,0 0 1,-2 1 0,0-1 1,-1 1 1,-1 0 0,-1 0 0,0 0 7,17-2 1,2 0-8,-11 1 0,3 0 1,-4 1-13,6-1 0,-2 1-9,-9 1 1,0 0-1,-3 0 6,-2 2 1,-3-1 219,-3 1 0,0 0-231,26 0-28,-10 0-34,-8 2-307,-5 1 111,-18 1 1076,-3 3-1547,-19 2-743,-7 1-1900,-10 2 3316,-12 4 1,14-7-1,-1 1 1</inkml:trace>
  <inkml:trace contextRef="#ctx0" brushRef="#br0" timeOffset="57523">8391 14955 9375,'-45'-26'1116,"0"0"0,3 2 1,10 4-148,17 10-101,4 1 605,-1-2 361,5 4-1324,1-2 476,4 4-606,2 0 250,-1 0-338,1 2 805,0 0-896,0 1 53,0 0-58,0 1-241,-4 3 0,1 1 23,-5 6 22,-3 2 11,-5 6 6,-7 6-12,-9 7-3385,-6 5 3391,-7 4 11,-3 2-273,23-19 0,0-1 265,-1 0 0,1 0 20,-23 18-6,2-2 17,4-4-2079,1-2 2068,4-3 16,1-1 2,3-3 49,2-2 5,2-3-16,3-4 0,4-1-23,4-3-11,3-2 2084,3-2-2140,4-1 508,2-2-536,3 0 3340,2 0-3329,0 2-5,2 1 22,3 3-17,4 3 17,5 2 17,20 15 0,-1-8-9,3-2 0,3 0-1143,17 3 1062,-16-9 0,0 0-87,-7-5 1,-1-1-206,3-1 1,0 1-723,1-1 1,0-1-3356,-2 0 1,0-1 3688,23 4 0,-26-4 1,-13-2-1</inkml:trace>
  <inkml:trace contextRef="#ctx0" brushRef="#br0" timeOffset="58886">15639 12059 14656,'3'-7'4957,"0"1"-3462,-3 6-1008,0 0-139,6-61-96,-10 42-162,6-15 0,-4 4 22,-10 24-34,-2 3-39,-3 0-16,-2 3-7,-4-1 1,-20 6 0,5 1-930,-16 6 913,10 1 0,-3 2 0,-3 2-11,-3 1 27,-2 1 7,-1 0 10,0-1 18,2-2 33,3-1 33,5-3 46,6-3 10,7-3-10,8-2-40,7-3-50,8 0-79,4-1-16,4 0-645,2 0 1530,1 4-885,1-1 33,3 5-5,1 1 5,2 2 0,1 3 0,0 2 0,0 2 12,0 3-6,-2 2 27,-1 2-960,-3 3 966,-2 2-5,-1 2-90,-5 2 106,-4 1 1,-5 1-1,-3 0 1,-3-1 16,-1-4 12,-1-3 33,3-5 28,2-6 79,4-5 89,3-4 96,4-3 928,2-3-1000,3-2 143,0 0-374,0-4-28,0-1-11,-1-5-12,1 1 1,0-7-40,1-3-16,1-1-1,2 0 1,1 8-6,2 0-11,1 1 11,2 1-6,0 2 12,2 0-57,12 0 18,-2 3-18,10 0 29,-4 4-17,4 2-56,17 7-754,-11 0 754,12 8-11,-18-1-12,-2 1-27,-4 3-12,-4 2-34,-5-1-378,-5 2 350,-5 0-33,-5-1-28,-9 2-44,-6-1-63,-11 1-94,-7 1-85,-7-3-873,-6 1 375,-3-4-2081,-3-3-710,-1-1-4451,6-4 7847,9-3 1,17-4 0,9-1 0</inkml:trace>
  <inkml:trace contextRef="#ctx0" brushRef="#br0" timeOffset="59342">15322 11564 19813,'-55'-24'207,"0"0"0,3 3 1,3 8-1401,-7 23 1257,6 7 1,-2 3-1383,8-2 1,0 1 1330,3 0 0,-2 2 0,1 1-2,-10 6 0,2 2-2,14-8 1,0 0-1,0 2-4,-1 1 1,0 0 0,0 1 7,0 2 0,0 0 0,0 0-6,1 1 1,1 1 0,0 0 3,2 0 0,0 0 0,1 1 0,-13 14 1,2 1 414,4-5 0,4 7-438,12-7 1,2 6 0,2 2 0,6-1-799,9 4 1,6 0 0,-1 1 785,-5 8 0,-1 2 0,10-6-4,12-14 0,7-5 0,1-5-145,3-4 0,2-6 94,2 2 1,1-2-17,3 0 0,0-2-23,3-1 1,0-1 2,1-1 0,1-2-28,1 0 1,1-2-1,1-1 0,0-1 14,1-2 0,0 0 25,0-2 1,2-1 221,-4-3 1,3-1-1,-1-1-107,6-1 1,0-1 8,-6-2 1,1-1-1,-2-1 14,3-4 0,-1-3 5,0-2 1,0-2 13,0-2 0,-1-1 22,0-2 1,-1-2 47,-2-1 1,0-1 44,-2-1 0,-2-2 39,-1 0 0,-2-1 31,-2-1 0,-2-1 3,-2 0 0,-2-1-12,-2 0 1,-1-1-37,-2-1 0,-1 0-39,-2 0 1,0-1-49,-2 0 1,0-1-37,-2 1 0,0-1-26,-1 0 1,-1-1 2,-2 2 1,0 0 11,-3 0 0,-1 1 87,2-30-1,-9 6-27,-11 5-57,-9 7-66,-15 6-12,-10 7-33,-11 7 24,24 15 1,-2 2-6,-1 1 1,-4 3-113,-19 2 0,-2 3-842,13 2 1,1 1 701,-14 3 0,1 2-246,19 1 0,3 3-124,1 1 0,0 2 653,-4 4 0,4 0 0,-3 3 0,3 0 0</inkml:trace>
  <inkml:trace contextRef="#ctx0" brushRef="#br0" timeOffset="59733">15000 13490 16103,'11'-52'885,"-1"0"0,0 5 0,-2 7-264,-3 14-89,0 6 1936,-2 6-1958,-2 5-426,-1 4 634,0 4-762,-1 9 482,-1 3-416,-1 14-1898,-3 4 1904,-1 10-45,-2 8-516,-2 7 472,-1 6-4,5-30 1,0 4-282,-2 7 1,0 5-1,0-4-470,1 0 0,0 0 521,-1 1 0,1 3 0,0-5-330,4-8 0,0-2-1430,-3 28-1961,3-4 4016,1 0 0,2-26 0,1-3 0</inkml:trace>
  <inkml:trace contextRef="#ctx0" brushRef="#br0" timeOffset="60716">15015 14610 19899,'1'-42'748,"0"0"1,0 4 0,-2 10-486,-2 23-56,-1 2-50,0 1-28,-1 0 33,-2 2-89,0 0-28,-1 0 95,-3 1-78,2 1 5,-4 3 6,2 1-1,-3 2 80,-12 10-91,1-1 12,-14 11-17,5-1-361,-7 6 366,-3 4-381,20-15 1,0 0 341,-1 1 1,0 1-6,0 1 0,-1 1-6,0-1 0,0 1 0,1 0 1,0 1-611,1-1 1,1 0 595,1 0 1,1 0-7,2 0 1,1 0-9,-15 24-5,7 0-1,6-1-236,11-16 1,3 0 225,-2 18-678,6 12 677,9-23 12,7-1-1,7-2 18,6-3 10,-3-11 1,2-1 16,17 9-22,-14-12 0,3-2 60,1-4 0,1-1-41,1-2 1,1-2 64,5 0 0,-1-1 109,-6-4 1,-3-1 80,9-6 12,-16-3 1015,-16-4-1094,-4-2-67,-3-4-22,-5-3-40,-2-3-16,-7-3-2304,-2-2 2265,-3-2-1,-1 0 338,-2 0-343,0 0 11,1 2-5,-1 3-1,1 2 359,1 6-376,-10 2-10,7 8-29,-9 3 6,6 9-17,-2 4 2687,-2 8-2748,-1 3-29,-1 5-66,0 1-218,2 4 65,3-1-122,4 1-218,6 0-331,4-1-3630,7 10 4655,9-8 0,-3-6 0,5-13 0</inkml:trace>
  <inkml:trace contextRef="#ctx0" brushRef="#br0" timeOffset="61166">15083 14622 18717,'-17'-49'927,"0"0"1,1 4 0,0 6-457,-8 1-1917,-4 7 1642,-4 5-73,-6 6-45,6 10 1,-5 3-26,-6 3 0,-2 2-31,-1 2 1,-1 2-1435,-3 3 0,1 4 1432,11 1 0,2 3 16,-2 2 0,-1 2-342,1 4 0,-2 2 1,2 1 322,-6 6 0,1 2-444,5-4 1,-2 3-1,4-1 430,-3 7 0,4 1-345,-1 0 1,1 2 335,2 1 0,2 1 97,1 1 1,2 0-120,2 1 0,1 1-3,3 0 1,2 1-10,3-1 1,1 0-3,3 0 0,2 0 287,3 0 0,2-1-307,2 0 1,1-1-7,5-1 1,1 0-3,1-2 0,4 0-51,10 12 1,5-2 61,-4-13 1,2-2 327,8 10 0,4-4-339,-5-15 0,0-4 5,3 0 1,1-2-1,1-2 0,2-2-8,1 0 1,1-3-210,1-2 1,1-3 110,1-1 0,1-1-78,1-2 0,0-2 264,1-3 0,1-3-270,1-1 0,-1-2 76,1-3 0,-1-3 100,1-3 1,0-2-264,-1-1 0,-1-3 423,-1-1 1,-1-3 69,-2 0 0,-1-3 73,-3 0 0,-1-2 47,-3 0 1,-2-2 148,-1-1 0,-3 0-146,-2-2 1,-2 0-31,-2-2 0,-2 0 288,-2 0 0,-1-2-364,-2 1 0,-2-1-14,-1 0 0,-2 0-23,-1 0 1,-1 0-15,-2 1 1,-1 1 258,0 0 0,-2 1-323,-2 1 0,-1 2-11,0 1 0,-2 2 25,-11-26 1,-4 6-1,-6 8-140,-5 7 101,-6 5-48,7 15 1,-2 2-220,-19-3 166,16 7 0,1 3-145,-13 3-146,2 2-325,3 3-891,4 2-4004,4 0 5849,2 5 0,16-4 0,2 0 0</inkml:trace>
  <inkml:trace contextRef="#ctx0" brushRef="#br0" timeOffset="61758">14599 14148 21029,'-11'-33'-20,"-1"1"1,-6-20 1875,18 52-1895,0 3 791,2 1-729,3 3-1,4 3-5,2 1-11,3 3 11,1 2-6,3 1-11,0 0 6,1 1-6,2-2 173,0 1-162,2-2-11,0 0 6,2-2 5,1-2-11,0-1 11,11 0 12,-10-5 1315,8-1-1304,-11-5 11,-1-2 11,1-5 0,-2-3 11,1-4 6,-1-1 16,0-3 124,8-10-101,-8 7-532,5-6 549,-10 10-34,-2 1-11,-1 3 240,-2 0-285,-2 2 17,1 0-44,-4 5-7,0 1-22,-5 4 250,0 2-518,-1 1-191,1 3-359,1 2-3629,2 11 4464,0 1 0,0-3 0,-2-5 0</inkml:trace>
  <inkml:trace contextRef="#ctx0" brushRef="#br0" timeOffset="80430">3734 11505 20453,'-17'-18'-308,"2"10"331,14 29-35,0 6-116,0 21 48,1-8-2948,0 14 2461,0-14-487,1 1-8116,3 12 9193,0-18 1,0-3 0,-3-23 0</inkml:trace>
  <inkml:trace contextRef="#ctx0" brushRef="#br0" timeOffset="80753">3621 11775 11641,'-28'-47'626,"0"0"1,3 4-1,2 5 2162,5 8-2407,3 4-38,2 3-49,3 3-50,3 1 1345,4 2-1581,1 1 62,5 0-1320,5 0 1390,7-1 45,8-2 11,8 1-91,26-7 35,-21 15 0,2 1-30,0 1 0,1 0-110,1 4 0,-2 3-72,16 5-75,-1 5-31,-17 1 1,0 3-135,15 10 22,-19-7 1,-3 1-291,3 11 13,-7 4 199,-11 4 72,-7 4 107,-12 4 94,-9 2 81,-13 3 94,-9 1-292,15-25 1,-2-1 309,0 0 0,-2 0 20,-13 9 1,-3 0-9,-2-2 0,-1-1-31,0 0 0,1-2-27,3-4 1,2-4 1664,-9 0-1691,7-4-47,7-8 288,6-3-1018,8-8-89,5-4-2893,7-8 3701,4-9 1,3 10 0,0 0 0</inkml:trace>
  <inkml:trace contextRef="#ctx0" brushRef="#br0" timeOffset="80989">4340 11435 20940,'-3'0'2974,"1"0"-1797,2 0-1556,-25 41-1515,17-21 1539,-18 34-60,25-31-203,3 1-398,3 0-908,5 0-2146,4-1 4041,5 2 0,-8-13 0,0 1 0</inkml:trace>
  <inkml:trace contextRef="#ctx0" brushRef="#br0" timeOffset="81189">4456 11124 18325,'0'0'0</inkml:trace>
  <inkml:trace contextRef="#ctx0" brushRef="#br0" timeOffset="81728">4760 11270 20610,'-1'-4'2064,"-1"0"801,2 4-2683,-30-31-610,23 23 74,-23-24 87,30 34 311,0 0-140,0 4 206,0 1-17,0 4-166,1 2 249,2 0-52,3 2-40,3 1-292,2 1-16,2 0-25,0 0-23,2-1-11,0-1 56,2 0 76,-1-2 45,0-1 63,-1 0 2,0-2 36,-2 1 3,-1-2 8,0 1-85,-2-1-54,-1 0-29,-1-1-84,-2 0-166,0 1 168,-3-2 57,-1 1 58,-1-2 98,-5-1 154,-1 0 9,-7 0-17,-3 1-1,-3 0-18,-4 0 41,-1-2-3395,1-2 3378,0 0-133,3-4-56,1-3-12,4-4-60,2-4-23,1-5 15,2-4 49,2-5 46,3-3 43,1-6 50,2-1-2197,0-2 2371,3 1-160,0 3 371,1 7 77,1 4 8,-2 8 2043,-1 5-2230,0 5 17,-1 3-369,0 2 128,-3 8 165,1 1 22,-3 10-28,0 2-38,0 6-21,-1 4-170,1 4 39,0 1 1571,1 1-1773,1 1-40,1 2-142,1 0-168,0 2-424,1-1-1865,0 1 2757,1 4 1,-1-22 0,0 0-1</inkml:trace>
  <inkml:trace contextRef="#ctx0" brushRef="#br0" timeOffset="82930">5237 11035 20829,'-4'-38'932,"0"0"1,-4-22-757,3 58-45,-1 2 71,0 0-125,-1 1-19,-7 8 173,-13 26-51,5-1-1420,-9 22 1438,15-12-60,2 2-132,2 3-85,7-15 1,1 2-323,3-2 1,2-1 203,0 1 1,3-3-194,9 19-192,19-18 115,-3-11 120,14-2 85,14-13 198,-10-6-94,-16-2 0,3-2 211,1-5 1,0-2-1472,18-8 1581,-18 5 1,-1-2 160,-4-2 0,-1-2-109,14-11-72,-18 11 0,1-2 191,12-22-174,-13 12-90,3-8 342,-13 4-441,-6 10-34,-1-4-49,-6 13 233,-1 5 2990,-3 1-3152,-1 6 937,-2 0-1121,-3 5 467,-1 1-294,-2 3 86,-4 4 45,-10 14 34,4-3-769,-7 10 818,11-6-41,3 2-131,4-1-92,5-1-44,2 0-37,6-2-98,9 5 24,1-9-5,10 3 50,-2-11 87,3-4 53,2-2 51,3-4-92,1-4 46,1-3 58,0-5 71,-3-3 902,9-11-898,-13 7-3,4-8-1,-15 10-482,-4 0 605,-4-1-40,-3 1 27,-6-10-131,-3 6-23,-5-7-3176,-4 9 3163,-1 2-2124,-3 1 2126,-1 2 300,-12-2-308,-2 4-21,0 3-17,4 5-9,13 5-50,2 2 2062,0 4-2139,4 2-5,0 7-214,6 9 166,2-4-23,2 9-41,6-6 3308,1-1-3556,7 0-237,3-2-2130,16 5 2906,13-3 0,-15-5 0,1-6 0</inkml:trace>
  <inkml:trace contextRef="#ctx0" brushRef="#br0" timeOffset="83314">6247 11025 10796,'0'-6'5979,"0"1"-1029,0 5-3974,-13-62-591,8 44-120,-2-17 0,-1 7-159,5 26-108,-1 1-396,2 1 40,2 1 41,-1 2 100,0 2 100,1 3-3279,0 2 3397,0 5-28,1 1 21,0 3-2274,3 2 2254,0 1 24,2 1-107,0 1 85,0-2 2218,1-1-2212,0-2-6,0-4 23,-1-2 6,0-6 122,-1-2 79,-1-2 3428,-1-3-3235,-2 0 230,1 0-307,-1-2-89,0-2-74,0-4-49,0-5 63,0-11-90,2 1-19,0-10 11,1 6-6,2-1-226,3-1 204,1 0-22,3 0-3,0 2-16,3 2 5,-1 3-28,8 0-16,-6 8-29,4 0-95,-3 10 62,-3 3-6,4 3-39,-4 4-33,2 5-12,0 2 153,-1 4-640,5 12-595,-1 6 91,-1 1-1912,-4 1-782,-5-12 3870,1 3 0,-6-14 0,1 0 0</inkml:trace>
  <inkml:trace contextRef="#ctx0" brushRef="#br0" timeOffset="83715">6822 10843 19891,'4'-41'621,"0"0"1,0 3 0,-1 10-258,-3 20 863,0 5-2045,0 1 942,-2 9-208,2-1 283,-1 8-176,1 1-7,0 4-4,2 3-18,0 3 12,2 1-12,0 2 469,-1 1-468,1-2-3399,-1 0 3393,2-3 0,-1-3-327,1-3 332,-1-3 1,-1-4 27,0-3 40,-1-3 279,0-3 3587,0-2-3402,2-6 66,-2-2-541,3-8 5,-2-1-6,2-6 1,0-1-12,2-6 17,2-2-17,1-3 74,7-17-46,-3 13-880,5-10 886,-6 20-6,0 4-45,-2 4 12,-1 4-12,-1 5-22,-3 3-89,1 3-1,-2 3-16,3 1 913,1 3-925,3 2-17,4 4-5,2 4-33,2 2-12,0 4-11,-2 1-45,-1 3-56,-2 2-1546,5 26 527,-8-16-2198,5 18-501,-7-26 3792,3 0 0,-6-12 1,0-2-1</inkml:trace>
  <inkml:trace contextRef="#ctx0" brushRef="#br0" timeOffset="84096">7525 10742 15877,'0'-3'4867,"0"1"-1971,0 2-2952,-21-12-28,16 9-33,-16-9-29,21 12 51,1 0 56,1 0 50,2 0 78,4 0-10,2 0-23,3 0-17,4 0-39,2-2-6,3-1 1,0-4 5,0-1 17,-2-2 16,-1 0 40,-2-2 11,-3 0 17,-2-1 16,-2-1-16,-3-1 17,-2-2 100,-2-8-95,-1 6 1,-1-5 16,-3 9-6,-1 3-22,-3 2-17,-1 1-22,-2 3-11,-1 1-6,0 1-23,-2 2 1,-1 1-12,-2 2 12,-7 7-29,4 0-10,-5 6-29,8 0 6,1 1-17,3 2-5,2 3-12,2 1-27,3 3-169,3 14 45,5-8-808,2 12 618,5-13-208,3 0-1428,13 9 191,-3-11-1165,14 3 3013,-3-13 0,-16-9 0,1-1 0</inkml:trace>
  <inkml:trace contextRef="#ctx0" brushRef="#br0" timeOffset="84547">8354 10537 21962,'-46'-21'110,"1"-1"0,3 2 0,5 10-65,5 24-34,0 5-5,4 0-6,2 4-6,3 0-50,-3 13 17,11-6-4818,-1 8 4795,11-9-33,2-2 1133,5 1-1172,3-2 938,6-2-933,4-2 0,5-4 169,2-3-219,7-4-41,2-3 2506,7-4-2633,2-3-17,4-1 39,2-5 51,-1-2 145,-1-4 67,-4-4 57,-2-2 44,-3-2 34,-3-3-2776,-1-1 2821,-4-2 28,-2-2 201,8-18-683,-11 8 560,6-17 33,-12 10 46,-2-3 50,-3-3-1524,-2 1 1597,-4-1-23,-3 4 6,-2 2 5,-5 5 2078,-2 4-2105,-4 3-45,0 6-28,-2 4-46,0 5-27,2 3-56,1 4-56,3 4-45,2 3 547,1 1-625,2 1 3229,0 0-3493,1 1 164,0 4 21,1 3 62,-1 8-17,4 22-12,2-2-339,4 22 239,2-8-802,1 7 628,3 4 81,-8-29 1,1 1-107,0-1 0,0 0-596,7 30-1622,2-5 1150,0-5-643,3-7-1019,2-5 3069,6-3 0,-13-17 0,0-2 0</inkml:trace>
  <inkml:trace contextRef="#ctx0" brushRef="#br0" timeOffset="85095">8576 10563 20162,'47'-25'-499,"1"1"1,-2 1-1,-4 5 1,10 13 33,3-1-1512,-1 1 1658,0-1 44,-3 0 45,-18 1 1,0 0 0,15-3 55,7-4 96,-15 0-2888,-17 3 3593,1 0 409,-18 4-269,-3 1-94,-4 1-119,-3 1 23,-3 1 67,-3 0-17,-3 1-45,-2 0-1596,-2 1 1440,1 1 2107,-6 3-2426,7-2-85,-1 4 699,9-3-749,1 2-22,2 1 5,1 0-5,2 1 3402,0 0-3424,5 3 55,19 6 39,-3-4-27,18 1-1,-8-9-39,20-2 51,-11-3-306,12-2 384,-7-8-22,-13 1 39,5-7 184,-11-3-94,-8 3 22,0-5-3277,-9 6 3277,-4-1-309,-2 0 258,-1-1 343,-8-6-393,0 5 0,-7-2 84,-6 3-100,3 7-7,-8-2 3252,0 7-3313,5 3-28,-5 1 403,3 7-448,5 1-27,-3 7-85,4 8 39,6-2-17,-1 10-3430,8-6 3369,1 3-915,4 1 741,3 2-111,6-2-185,5-1-1441,15 7-1673,13-3 750,3-2 2710,9-8 0,-33-15 0,-1 0 0</inkml:trace>
  <inkml:trace contextRef="#ctx0" brushRef="#br0" timeOffset="85496">10155 10479 17485,'23'-36'890,"0"-1"1,0 1 0,7-9-1,-7 5-256,-10-4 414,-10 16-584,-1 3-88,-4 3-85,-2 3-90,-3 4-4025,-3 2 3869,-2 4 352,-5 2-419,-3 4-29,-19 6 29,5 4-1,-15 7-10,14 4-12,0 2-22,3 3 0,3 2-57,-3 12-1876,13-9 1916,-3 6-1405,16-12 1405,2-4 1428,2-2-1378,5-2 360,10 4-326,2-5 5,11 2-27,14-8 22,-4-3 22,-4-5 1,1-3 50,6-4 22,10-8 1600,-18-2-1560,-3-3 33,-3-2 17,-2-3 16,-3-2 230,4-21-2219,-9 9 1996,1-17 16,-12 25 0,-2 1 28,1-18 39,-4-12 11,-3 24 71,-2 6-93,-2 6-28,0 7 90,-2 2 1788,3 9-2130,0 0 3084,5 6-3168,0 1 793,1 0-865,1 6 122,-1 2 23,1 10-51,3 22-39,3-3-461,4 22 260,5-10-1316,4 6 699,3 2-31,-10-27 1,1 0 949,3 5 0,-1-1 0,1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25:42.23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780 26188,'0'-3'-2584,"0"0"6497,0 3-2208,-33-26-2856,23 20 745,-25-18 48,28 31 1607,-4 4-994,-2 6 1337,-16 19-143,6-3-1285,-12 18 587,9-7-751,-1 5 0,1 4 0,0 2 0,1 0 0,1 1 0,9-18 0,1-1 0,-5 19 0,8-22 0,1 0 0,1 23-552,5-16-321,6 7 62,3-21-270,5-3-284,3-1-153,2-4 270,12 4 543,8-6 663,3-2 868,2-8-134,-10-5 493,0-5 1308,-2-1-341,-3-5-1305,-1-2-847,-5-1 0,2-9 0,-7-7 0,-2 0 0,-7-3 0,-5 6 0,0 0 0,0-3 0,-2 0-948,0 1-218,-2 0 250,3 2 211,0-1 1077,1-5-522,2 5 17,1 1 47,2 9 200,-1 9 239,1 2 341,0 2 91,0 2-162,3 0-448,0 2-188,2 2-194,2 3-258,2 5-338,0 3-256,3 4-209,-1 3 231,1 2 366,0 3-170,-2 1 449,0 1 90,6 13 64,1 2-87,6 10 9,-6-11-949,-2-7 414,-7-10-486,0-1-1195,-2-1 2540,1 3 1,-6-13 0,-1 0 0</inkml:trace>
  <inkml:trace contextRef="#ctx0" brushRef="#br0" timeOffset="1257">2864 1328 29795,'-1'-3'-2613,"0"1"2790,1 2 519,41 7-512,-18 2-739,35 9 562,-30 0-4263,1 1 3154,-2 0 1199,-2 2 56,-3-1-970,-3 0-2,-3 0 247,-5-1 1,-2 1 219,-4 4 195,-3-6 3111,-3 4-2760,-4-9 1439,-1-1-1016,-5-1 388,0-2-45,-3-3-7,0-1-206,0-3-116,-1-1-154,1-2-257,0-2-211,2-3-266,1-2-234,2-1-97,1-2-2,2 1 14,2 0 126,1 1 111,2 0 166,1 1 90,2-1 259,2 0 234,5 0 236,5 1 178,5-2-138,6 0-1217,6 0 563,5 0-52,2 1-176,5 1-230,0 0-200,2 0-217,0 1-43,3 0-1356,-1-1 1723,1 1-280,0-1 36,0 1-95,-3-1-220,-1 0 446,-4-1 73,-4 1 108,-5-2 61,-5 0 345,-5 0 60,-5 0 99,-3 1 66,-5-1 21,-2 0-5,-3 1 535,-2-1-541,-2 1 1759,-3-1-1759,-3 2 434,-3 0-406,-4 0 23,-1 3 12,-3 1 68,-2 2-108,-1 1-23,-3 3-50,-1 2-17,0 3-22,1 5-873,1 2 828,2 3-28,0 3 0,3 2-17,2 3-11,3 0 12,2 2-12,3 0 0,2 1 11,3-2-22,2-1-1,4-3 1,2-1 6,4-4-7,2-1 24,3-4 4,1-2 18,1-3 884,2-3-713,0-2 40,2-4 32,-1-2 46,2-5 22,0-4 31,0-2-96,7-13-129,-9 5-127,3-8 0,-9 7-49,-3 1-29,-2-1-34,-1 2-29,-1 2 251,-2 2 12,-1 4-1,-1 3-10,-2 3 5,0 4 28,0 2-202,-2 1-22,1 2 6,-2 1 39,-1 4 11,0 2 5,-1 5-22,-1 3-11,0 4-44,1 3-35,0 2-33,2 2-73,1 1-67,2 2-67,2-2-3482,1 1 3263,4-2-611,3-2 326,2-2-340,1-3 21,3-4-180,2-1-252,2-5-342,1-3-285,2-3 179,2-4 521,1-5 745,1-3 862,-2-5 561,0-2 408,-4-3 4960,4-11-4372,-9 4-111,1-9-208,-8 7 464,-1 0-879,0 0-139,-1 0-56,-1 2-39,0 4-51,-2 3-28,0 3-68,-3 4-77,0 3 174,-1 4-365,0 1-258,-1 3-27,-1 1-1,0 3 29,-1 4 10,0 5 6,-1 15-22,0-2 0,1 12 11,2-7-17,0 19 23,1-12-1222,0 15 1216,1-17 0,0 1 0,0-2-6,1-2 12,-1-4 5,2 4-22,-2-11 11,1 3 0,0-14 11,-2-2 34,1-4 45,0-3 100,-1-1-112,1-8 1172,-1-1-1217,1-17-3397,-1 4 3381,-1-12-679,0 4 712,-1-5-18,0-4 18,0-4-2042,1-3 2020,0-2 16,2-1-9,2-1-47,2 3-5,3 2 579,1 4-566,1 5 44,1 4-18,1 6 2069,-1 2-2102,1 5 0,-1 3 0,2 3 23,1 4-17,1 1-829,2 4 823,1 1 96,1 1-90,2 5-152,-1 2 140,2 6-184,1 3 178,-1 4 6,1 4-5,-2 2-200,-3 3 200,-4 0-1607,-8 1 1600,-3 1 94,-19 13-109,0-11 4,-16 8 1199,3-16-1209,-5-2-23,-3-2-33,-1-3-57,-3-3-22,2-3-1344,0-4 1115,5-3 895,5-3-1691,6-3 1080,3-12 0,11 8 0,1-8 0</inkml:trace>
  <inkml:trace contextRef="#ctx0" brushRef="#br0" timeOffset="1660">4884 781 17458,'11'-10'2195,"-1"1"-1601,-10 9 1862,0 0-2286,10 69-1529,-6-32 1420,1 9 1,1 2 52,-6-1-68,-1-13 1,0 2 9,-2 1 0,-1 0-1707,1 0 1,-2-1 1678,0-3 0,-1-2 22,-4 10 651,0-3-673,0-2-16,0-3-1,1-4 0,2-4 11,0-5-5,2-4 174,1-4 436,2-6 565,2-1-990,3-12 3163,1-1-3276,5-10-5,1-1-17,4-4 451,3-4-412,18-16-56,8-2-1292,-20 22 1,1 1 1264,22-16 33,-12 17-17,0 2-2577,0 2 2561,-1 4-47,14 3 18,1 9-10,0 6 4,-4 7-4,-16 7-18,-1 4-28,-2 3-22,-4 5-341,0 22-658,-11-9 153,-1 18-3176,-12-28 1,-3-1 4105,-5 22 0,0-7 0,2-23 0</inkml:trace>
  <inkml:trace contextRef="#ctx0" brushRef="#br0" timeOffset="2185">6888 1048 32767,'50'-10'0,"2"-1"0,-3 4 0,6-1 0,-11 2 0,2 1 0,-10 0 0,-1 1 0,12-1 0,1 0 0,-3 0 0,-3 1-2316,22-2 499,-26 3 0,-1 0-3266,6 0 4954,-4 1 1,-20 2-1,-3-1 1</inkml:trace>
  <inkml:trace contextRef="#ctx0" brushRef="#br0" timeOffset="3092">7345 996 22800,'-29'17'34,"7"1"-34,29-1 0,2 2-11,2 3-40,0 2-139,5 17 27,-5-7-780,0 14 651,-8-10-123,-4 1-740,-5 2 545,-5 2-6,-6 0 134,-2-3 158,-2-2 155,-3-6 124,2-3 45,-2-5 56,1-5-182,-2-2 339,0-4 100,1-3 102,0-3 561,2-3 99,-3-2-565,10-2 820,-3-3-910,11-1-72,2-1 105,2-5-57,2 1-346,2-3-28,5 1-33,4-1-17,7-1-33,6 0-35,6 0-38,5 0-45,5 1-384,5 1 311,-9 3 0,0 1-999,20-4 1096,-18 4 1,0 1-188,14-3-27,-1 1-57,-3 1-83,-2 0-51,-3 0-51,-4 0-95,-3-1 208,-3-1 162,-5 0 123,3-8 275,-11 3 72,1-5 62,-10 4 118,-2-1 145,-1 2 152,-1-1 434,-1 2-233,-2 2 998,0 2-1031,-2 1 50,0 3 190,-1 2-375,0 2-655,-2 5 22,0 2 6,-1 5 0,0 3-6,-1 1 0,1 4 1,0 2-7,0 1 1,1 1-1,0 0-21,1 1 16,0 0 0,0-2-6,1-1 12,0-3 5,0-1-22,0-3 11,0-3 0,0-2 11,0-4 39,0-2 561,0-1-488,1-7-89,0-2-17,1-6-17,0-3 5,1-3-16,5-17 28,-1 6-1279,5-10 1307,-1 10-1,2 2 7,1 1-1,0 4 6,1 2-22,0 4-12,0 3-11,-1 2-5,0 2-12,0 3 1,-1 2-6,-1 2-29,2 2 1303,-1 0-1275,0 4-10,2 1 5,-1 5 23,0 4-12,0 2 6,-1 3 23,-1 3-40,-3 2 0,-1 1 0,-4 2-16,-2 1 21,-1-1 7,-1 1-6,-2-2 5,-1-3 0,-3-3 6,1-3 6,1-2-6,0-5 17,2-2 33,1-2 40,0-3 363,1-1-357,0-9-24,2-1-32,1-9 10,2-1 12,2-2-18,2-3 29,2-1 6,2 0 10,1 0-22,2 2 1,0 3-7,-1 3-10,0 3-29,-2 2 0,0 3-10,0 2-12,-1 2 11,0 2 0,2 2-5,0 1-6,1 2 16,8 9-32,-3 0-7,5 8-27,-7-3-51,-2 4-39,-2 2-101,-1 2-212,-3 3-309,-2 1-549,-2 2-1003,-3 2 2314,-2 5 0,-1-18 0,0 0 0</inkml:trace>
  <inkml:trace contextRef="#ctx0" brushRef="#br0" timeOffset="3850">8685 1610 32767,'6'-46'-226,"0"0"0,0 5 0,-1 6-620,0 11 634,-2 6-27,-1 5 93,-2 5 1,1 3 9,-1 3-1108,0 1 749,2 7 46,3 3-1,3 9 144,3 5-3361,3 4 3429,1 4-33,1 4-227,-1 1 370,-1 2 118,-2 1 39,-3 1 48,-2 3 49,-4 1 41,-1 2 2,-5 0 85,-1 0 3,-9 13 82,3-18-1,-5 7-211,5-23 2,0-5 12,0-5 73,-4-5-10,4-4 40,-3-4-134,3-7 3016,-6-14-3218,2-1-73,-5-11-53,6 0-79,0-3-876,3-7 758,0-3 77,3-4 208,3-3 189,1-1 52,3-1 43,3 1 67,2 0-10,4 0 0,2 0-15,3 2 17,1 0-224,1 3-11,4 2-82,-3 15 1,1 0-121,12-12 108,-10 15 0,2 3-148,11-5-3,1 7-44,0 4 178,0 5-7,-1 6 112,-3 3 16,1 5-211,-2 4 201,0 6 11,-1 5-6,-1 3-5,0 5-90,7 18 50,-11-9 0,1 13 1,-17-14 22,-3-1-436,-8 0 458,-4-2 17,-8 0 0,-4-3 1216,-19 7-1205,6-11-110,-15 6 127,12-13-51,-21 0-16,13-7-6,-13 0-61,18-7-62,2-4-123,4-2-225,3-4-268,5-4-3372,5-2 1137,6-4-6156,5 1 9175,5 1 0,2 8 0,2 3 0</inkml:trace>
  <inkml:trace contextRef="#ctx0" brushRef="#br0" timeOffset="6202">9358 1583 27869,'40'-46'181,"1"1"0,-4 2 0,-7 3-662,-12 1 219,-6 6 1,0-3-260,1-6 1,0-1 319,0-1 0,0-1-257,-1-2 1,-1 2 352,-3 12 0,-1 0-130,-1 1 1,0-1 38,2-10 0,-2 0-182,2-19 357,-4 25 0,-2 0 296,-2-19 49,-5 11 140,0 6-341,-3 16 493,4 15-594,1 4 917,-1 2-1012,2 2 147,-2 7-79,-1 5-7,-3 10 12,-1 7-11,-5 12-3370,1 7 3404,0 8-23,1 5-174,7-28 0,0 0 179,2 0 1,-1 1-257,2 1 0,0-1 259,1 0 1,0 0-9,0-2 0,1 0-6,2 11 1,0-1-1,2 19-454,0-23 1,2-2 414,4 8-16,3-4-46,3-4 18,4-5 2240,16 2-2263,-6-13-6,11 1-2198,-11-15 2209,0-3-1426,1-6 1460,-3-4 685,13-17-600,-12 2 4,8-13 7,-16 6 5,-3-4-961,-2 0 989,-3-2 1831,1-10-1781,-5 14 45,-1-5-5,-6 18 2586,-1 4-2609,-3 4-7,-1 3 47,-6 3 2225,3 2-2371,-1 0 73,1 2-95,1 3 5,-4 4 22,2 8-22,1 0-5,3 4-1,9 0-39,0-3 23,8 4-3387,2-7 3387,4-1-6,14 0 16,3-5 18,0 0 5,-5-6-11,-14-4 17,-2-1 17,-2-4-12,-3-2 23,2-9-12,-4-8-5,0-14-28,-6 7 3404,-3-2-3365,-4 4 50,-5 2 1,-7-3-40,2 13-10,-4 8-3393,4 8 3398,-2 3-12,-2 5 1,-1 2-1,0 5-21,0 2-24,-1 3 12,-3 11 3404,6-4-3399,-5 24-27,12-3 33,2 1-906,5 1 855,5-14-4,3 1-18,5-1-11,3-2-284,16 8 77,10-4 84,2-4-1069,4-9 1030,-12-13-17,0-4-299,16-7 361,-12-2 61,10-7-2122,-16-2 2217,-3-3-1726,-1-2 1760,-2-4 461,5-16-366,-2-7-28,-3-1 77,-6 4 113,-7 8 2386,-5 7-2464,-1 2 17,-4 11 3208,-3 9-3286,0 3 210,-1 0-295,0 3-22,1 0 12,0 2-12,-1 1 23,-2 10-12,0 9-5,-1 14-17,2-4-328,2 3 334,1-9 0,0 1 10,0-1-4,0 0-7,0 7-22,0-4 29,0-1-12,0-12 22,0-8 356,1-6-188,-1-2-111,1-3-29,0-2-44,0-6 22,1-2-17,0-4 22,3-16-16,-1 4-611,4-10 605,0 9 1,2 0-18,1 2 6,2 1-3182,1 3 3182,0 4-1220,0 4 1231,-1 3-92,5 1 70,-5 5 11,5 1 0,-5 5 314,1 0-303,1 3 2682,1 2-2699,0 4 1927,1 4-1943,4 10 5,-2 7 6,-1 2 0,-7 2-1,-6-9-10,-3 0 16,-1 0 6,-1-1 6,0-3 149,0-2-133,0-3-5,0-4 17,0-3-17,0-4 5,0-1 34,0-3-50,2-4 5,1-2-17,2-6 17,0-3 1,3-13 4,1-7 1,1-1-797,0 1 791,-1 12-546,1 1 546,0 3-11,1 1 11,0 3 6,0 3-11,0 1-1,0 3 747,0 3-758,-1 1 576,1 3-587,0 0 0,2 3-5,0 2-17,0 3 5,0 4 0,0 3 1,-2 2 10,0 3-5,-3 2-106,0 11 44,-2-6-374,-1 8 335,-1-11-27,-1-2-12,2-1-45,1-2-17,1-3 1,1-3 21,1-2 51,1-4-22,8-3 123,-3-5 28,7-3 16,-4-4 35,1-3 22,-1-2 5,-1-3 56,3-9-38,-6 5 4,3-5 120,-4 3-80,-3 7 363,-1-1-352,-3 9 23,-4 2-17,0 2 16,0 1 242,-2 3-382,0 5-5,0 0 0,0 6-5,1-3 10,1 2-5,2 0-5,2 0 5,1-1 0,3 1-6,1-3 12,3 1-1,1-2 1,3-2-12,1-2 12,2-2 11,1 0-12,0-4 51,1-1-28,-1-4-11,-2-2 17,-1-2-12,-2-3 0,-2-3 12,-3-2-28,-1-2 16,-4-1-211,0 0 211,-3 0 17,-3 2-16,0 2 5,-1 3 5,-2 3-21,-1 3-1,-2 2 6,-3 3-6,-1 2 217,-2 3-183,-2-1-34,-2 3-11,-1 1 11,0 3-44,-9 9 33,6-1 0,-5 7-6,9-1 1,0 2-7,2 2 1,1 3-22,2 2 21,3 0-4,2 2-12,2 1 11,2-1-22,5-1-23,2 0-89,18 8 61,-3-10-294,13 4 272,-4-14-11,2-4 11,0-3 28,0-5 22,-2-2 12,-1-3 27,-2-3 1,-2-2 22,-1-4 11,-1-3 12,-3-4 21,7-12-4,-8 3-380,5-12 368,-9 9 16,-2-2-16,0 3 28,-2 1 17,-2 4 0,-1 3 11,-2 4 11,-1 4-11,-3 2-17,0 3-16,-1 3-23,-1 1-45,1 1 635,0 7-618,2 1 28,2 8-28,0 1 11,4 16-28,-2-6-471,3 12 505,-2-10-6,-1 0-11,1-1-11,1-1-6,0-2-3213,0-2 3224,0-4-201,-1-3 213,-2-4-1,0-4 12,-2-3 338,-2-2-316,1-2 3273,-1-2-3273,2-1 304,1-5-332,1-4 17,2-3-17,1-3 6,1-1-11,2-3-1,-1 0 1,1 1 0,0 0 10,1 3-4,0 1-12,0 4 16,-1 3-21,0 3-1,-1 3 17,0 3-5,0 1 5,1 3 6,1 3-6,9 11-16,-4-1 10,7 7-5,-7-6-11,1 1 22,0 0-11,1 0-17,0-2 29,1-1-24,1-1 7,0-3 10,1-1 1,1-4-6,0-2 6,0-3-6,-1-2 0,-1-3 5,0-4-5,-2-4 11,0-3-22,-1-3 11,-2-4-3403,-2-5 3386,-1-5 23,-2-4-303,-1-6 302,-2-3-5,-1-5-1417,-1-3 1417,-1-3 5,-1-2 6,0 0 6,-1 2 11,-2 2 62,-1-7-604,-2 20 615,-2-3 2152,-1 23-2146,-1 5 274,0 4-314,0 4 1886,2 3-1959,0 2 1132,0 2-1143,-1 4 0,-1 3 17,-1 7 193,-3 5-198,-1 8 10,0 8-982,-2 7 977,2 9-11,1 6 0,3 5-23,2 2-983,3-31 1,2-1 954,5 31-22,4-1-6,8-4-44,5-3-744,3-4 676,4-5-190,-8-17 1,1 0-71,-1-3 0,0-1-228,20 20-251,-11-13 246,-18-17-1311,-5-6-2906,-4-4 5394,-2-2 0,-2-2 0,0 0 1</inkml:trace>
  <inkml:trace contextRef="#ctx0" brushRef="#br0" timeOffset="7018">13058 1341 17738,'-46'-16'724,"0"0"1,5 0 0,6 4 718,11 5-1157,6 0-28,6 2 352,5 2-465,3 0 141,6 2-258,4-1-33,7-1 5,9 0 5,7 0-5,9 0 0,7 2-275,7 0 258,6 1-5,2 2-1,2 0 23,-1 2-5,0 1-1,-3-2 1,-3 2-1,-2-3-11,-4 0 23,-3-2-6,-4 0 17,-2 0-1,-3-2 1,-3-1-3072,-2-3 3116,-5 0 23,-3-2 17,-4 0 39,-4-1 62,-3-1 38,-3 1 24,-3 1 839,-2-1-912,-3 3 3336,-3 1-3455,-2 1-60,-9 1-24,-1 2 12,-8-1 0,1 4 0,-3 2 12,-1 5-12,-2 2 11,0 4-11,-1 1-6,3 3 1,-1 0 5,3 2 11,1 0-17,3 0-11,0 10 6,8-9 11,1 7 11,8-13 6,3-1-17,3-1 0,2-2 11,4-2 6,1-2 28,2-1 5,0-3 23,1-1 11,0-3-5,0-2 16,0-2-17,0-3-11,0-3 29,0-3-12,-1-3-6,-2-1 6,-1-2-22,-2 0 33,-1 1 28,-2 2 17,-1 4-6,-3 2-16,-1 3-34,-1 3-39,0 2-146,0 1 73,-2 3 0,0 1 28,-3 3-11,2 2-6,-1 2 28,0 3-16,2 1 27,0 1-22,2 3 11,3-1 0,3 1-11,5-1 6,6 1-12,4-2 18,6 0-12,4-2 11,4-2-17,3-4 1,0-4-7,-1-1 40,-2-6-33,-2-3 10,-2-3 1,-3-6-28,-1-1 27,-2-5-10,9-16 16,-9 4-284,5-14 273,-11 7-555,0-5 572,-1-6-6,0-3 0,-1-5-501,-9 28 1,-1 0 506,1-1 0,-2 0-9,1 1 1,0-1 27,-1-8 1,0-1-4,2-17-8,-4 23 1,-2 2 35,0-5-5,-2 6-17,-3 6 23,0 7-6,-2 5-28,0 6 201,1 4-252,0 3 493,-4 3-481,-1 4 1052,-4 6-1069,-2 6 22,-1 7 23,-2 7-334,0 8 317,0 8-1092,2 7 1089,9-24 1,0 1 2,0 1 0,2 1-6,0 2 1,0 0-9,2 0 0,1 1-23,0-1 1,1 0 8,1-1 0,2 0-6,0-1 1,2-1-63,8 29-21,6-4-79,5-6-34,3-5-50,4-4-33,2-5-51,1-3-550,17 2-2573,-13-14 2888,11-1-1732,-19-16 1614,-2-4-230,-3-6-436,-4-3-4282,1-17 5665,-10-1 0,-1 3 0,-9 8 0</inkml:trace>
  <inkml:trace contextRef="#ctx0" brushRef="#br0" timeOffset="7351">14445 1376 11673,'-46'-19'952,"0"1"1,4 1-1,9 2 1438,20 8-1930,5 0 1404,1 1-1533,4 1 865,1 1-1023,1 1 3057,3 0-3207,3 0-29,3-1-22,6 0 838,20-1-849,-3 3 0,19 0-2325,-5 4 2319,3-1 6,3 2 11,0 0 11,-19-2 0,2-1-178,-2 1 0,0-2 190,29 0-1,-11-3 6,-21-2 6,-3-1 27,-3 0 7,-2-1 116,1-6-21,-8 4 44,0-3 34,-9 4 275,-2 0-231,-2 1 2341,-4-1-2502,1 4 473,-3 0-518,2 2-18,0 1 1,1 2-45,0-1-45,0 1 45,1 2-6,-2 1 17,-1 5 0,-2 11 0,2-1-39,-2 21-23,4-11-33,2 10-3432,4-9 3337,0 0-2308,4 1 2184,1-2-1163,6 10 446,-3-11-946,4 7 1977,-1-12 0,-7-10 0,0-2 0</inkml:trace>
  <inkml:trace contextRef="#ctx0" brushRef="#br0" timeOffset="7551">15161 684 16329,'-10'37'-880,"1"0"1,-13 11 0,34-28 0</inkml:trace>
  <inkml:trace contextRef="#ctx0" brushRef="#br0" timeOffset="7959">15744 1116 20981,'-53'-2'175,"0"-1"1,4 1-1,7 4-57,9 12-3648,2 3 3603,4 3 1522,-2 14-1444,9 6-61,4 0 509,11 0-515,8-13-23,3-1-27,6-2 27,4 0-1661,2-3 1656,4 0 16,3-2-38,1-3-1412,3-2 1429,0-4 91,-1-4-41,-1-3 1460,-2-4-1466,-1-5 17,-2-3-22,-2-4-6,-3-3-6,-2-4-39,-4-4 17,-2-3-5,-4-3-12,-2-3 1699,-3-1-1716,-3-3 12,-4 2 11,-3 1 44,-2 3-5,-2 5-11,0 2-11,0 5-1018,-2 3 967,1 4-146,-7 1 101,6 6 350,-4 1-389,6 6 2619,-2 3-2737,0 4 1940,0 3-2102,2 4 98,3 3-300,5 4-100,2 3-1114,19 16 508,-1-9-1558,18 10 114,-2-15-1339,7-3 3285,7 0 0,-29-16 0,-4-2 1</inkml:trace>
  <inkml:trace contextRef="#ctx0" brushRef="#br0" timeOffset="8291">16131 1324 22660,'16'-45'982,"-1"1"0,0 2 0,-5 11-528,-8 24-152,-2 1-162,0 4-268,0 1 49,0 6 74,-3 10 10,1 5 29,-1 10-476,1 0 448,1 2-1,0 3-3235,1 1 3246,1 0-4,0-2-285,1-1 273,0-5-87,-1-3 93,-1-6 286,0-3-276,0-6 3221,0-4-3170,0-3 685,0-2-578,3-1 98,0-4-199,5-3-40,1-6-5,4-4 23,13-16-18,-5 7-789,11-12 812,-8 13 0,1 1-22,-1 3 22,1 4-22,0 3-6,-2 3-12,2 4-16,-1 3 6,-1 2-12,2 3 1,-1 4-18,1 3-16,-2 4-28,-1 3-602,-1 3 462,-2 2-174,-2 2-241,-2 2-336,-4 1 70,-4 2-2568,-3 2-5926,-3-4 9382,-2-3 0,0-11 0,-1-5 0</inkml:trace>
  <inkml:trace contextRef="#ctx0" brushRef="#br0" timeOffset="9034">17341 1080 32767,'-7'-43'-2643,"-2"14"1295,-5 46 1680,1 2-105,0-1 249,2 0-499,2-1-25,3 0-1338,3-1 1657,2-2-29,1-2-1009,3-1 484,2-2-388,2-2 320,0-2 189,2-2 387,0-2-27,1 0 99,3-3 130,3-3-62,4-2-96,4-5-172,2-2 44,7-11-274,-10 3 216,3-8-57,-15 7-254,-3-2-11,-2 0 11,-4 1 25,-1 2 1,-1 3 33,-3 5-5,1 2-16,-4 5 190,0 1-22,0 3-6,-2 2-6,-2 0-5,-2 4-6,-1 2-5,-2 4-23,-1 3-78,-1 3-56,0 3-3471,1 3 3258,1 3-157,3 2-1467,1 15 251,6-8-2334,1 10 4127,8-8 0,-3-17 0,3 0 0</inkml:trace>
  <inkml:trace contextRef="#ctx0" brushRef="#br0" timeOffset="9317">17567 1379 16717,'4'-2'3087,"-1"1"-35,-3 1-2794,-65-11-1086,38 10 892,-11-4 1,1 3 344,17 9-370,5 1-16,2 2 164,4 0-176,5 2 11,1 0 12,4 2 16,4-2 12,4 2 11,5-2 11,1 0 28,5-1-28,0-1-6,2 0-22,-1-2 562,6 1-573,-8-3 5,2-1 6,-12-3 6,-2 0 44,-4-1 34,0 0 830,-2-1-909,-1-5-27,-1 0-6,0-5 22,-3 0-39,0-1 6,-1 0-6,0 0-55,1 1-46,-1 0-173,2 1-505,-1 2-1735,2 1 2503,1 2 0,0 2 0,0 1 0</inkml:trace>
  <inkml:trace contextRef="#ctx0" brushRef="#br0" timeOffset="10126">664 2732 17675,'46'-6'-12,"0"1"1,1 0 0,-2 1 0,0-1 0,-3 2 0,6 2 0,-1 2-1171,5-2 1,1 1 1203,3 0 1,2-1 8,3 1 0,1-1 4,-18 0 1,1 1-1,0-1-426,2 0 1,1 0 0,1 0 442,2 0 1,1 0-1,0-1-405,3 1 1,0-1-1,1 1 420,2-1 0,1 0 1,0 0-435,3 0 0,0 0 0,1-1 439,-14 1 1,0 1 0,0-1 0,1 0-116,1 0 1,1 0 0,0-1 0,1 1 147,1 0 0,0 0 0,1-1 0,0 1-87,1 0 0,1-1 1,0 1-1,1-1 74,2 0 1,0 0-1,0 1 1,0-1-19,3 0 0,0 0 0,0 1 0,1-1-26,-12 1 0,1-1 1,0 1-1,0 0 1,1 0-9,0 0 0,0 0 1,0 0-1,2 0 0,4 0 4,-3 0 0,3 0 0,4 0 0,0 0 0,0 0 0,-2 0 0,-2 0-28,-1 1 1,-3-1 0,-1 1 0,1 0 0,1-1 0,2 1-9,-4 0 0,3-1 1,1 1-1,1-1 1,-1 1-1,0 0 1,-1-1-1,-4 1-2,5 0 1,-2 0-1,-2 1 1,0-1-1,-1 0 1,2 1-2,0-1 1,0 0-1,0 0 1,2 1 0,1-1-1,2 1 5,-7-1 0,2 1 0,2-1 0,2 1 0,0 0 0,0-1 0,-1 1 0,-1 0 0,-3-1-8,5 1 0,-3 0 1,-2 0-1,0-1 1,2 1-1,2 0 1,4 0 1,-10 0 0,3 0 0,3-1 0,2 1 1,1 0-1,0 0 0,1 0 0,-1 0 1,-1 0-1,-2 0 0,-2 0 0,-4 0-1,13 0 0,-5 0 0,-2 0 1,-2 0-1,1 0 0,1 0 1,4 0 1,-5 0 1,4 0-1,0 0 1,2 0 0,0 0-1,-1 0 1,-1 0-1,-2 0 1,-2 0 10,0 0 0,-1 0 0,-2 0 0,-2 0 0,1 0 0,-1 0 0,2 0 9,0 0 1,0 0 0,0 0-1,0 0 1,0 0 0,0 0-1,0 0 11,0 0 1,0 0 0,0 0 0,0 0 0,0 0 0,0 0 0,0 0 5,0 0 0,0-1 1,1 1-1,-1 0 1,0 0-1,1 0 1,-1-1 1,0 1 0,0 0 0,0 0 0,0 0 0,0 0 0,0 0 0,0 0-6,0-1 0,0 1 1,1-1-1,-1 1 1,1-1-1,-1 1 0,0-1-5,1 1 1,-1 0 0,0 0-1,0-1 1,0 1 0,0 0 0,1-1-4,-1 1 0,0-1 1,0 1-1,0-1 1,1 1-1,-1-1 0,0 1-6,0 0 0,-1-1 0,-1 1 0,1-1 0,1 1 0,2-1 0,2 1 8,-2-1 1,3 1-1,2-1 1,2 1-1,-1 0 1,1-1-1,-1 1 1,-2-1-1,-2 1-13,4-1 0,-3 1 0,0-1 1,-2 1-1,1-1 0,2 1 1,2-1-8,-5 1 0,3-1 1,1 1-1,1 0 1,0-1-1,-1 1 1,0-1-1,-3 1 1,-3-1 7,10 1 1,-3 0-1,-2-1 1,-1 1-1,0-1 1,1 1-2,0-1 1,0 1-1,0-1 1,0 1 0,0 0-1,-1-1-9,0 1 0,0-1 1,-1 1-1,1 0 1,-1-1-1,0 1 5,-1 0 1,1-1 0,-1 1 0,0 0 0,0-1 0,-1 1-3,0 0 0,0 0 0,-1-1 0,0 1 0,0 0 1,0 0 0,-1 0 0,0-1 0,-1 1 0,0 0 0,1 0 0,-1 0 6,9 0 0,0 0 0,0 0 0,-1 0 0,1-1-2,-2 1 0,-1 0 0,0 0 0,0 0 0,0 0-5,-2 1 1,-1-1-1,1 0 1,-1 0-1,-1 0 2,-2 0 1,-1 0 0,0 1 0,1-1 0,1 0-2,1 1 1,3-1 0,1 1 0,0-1 0,-2 1 0,-3 0-7,9-1 1,-4 1-1,-1 0 1,4 0-6,-5-1 0,2 1 1,1 0-1,-2 0 1,-2-1 5,2 1 1,-1 1 0,-3-1 0,-2 0-9,-1 0 1,-2 0 0,0 1 192,8-1 0,0 1 0,-6 0-267,-10 0 0,-4 0 1003,18 4-1681,-23-1 1044,-20 1-293,-25 2 0,6-4 0,-10 1 0</inkml:trace>
  <inkml:trace contextRef="#ctx0" brushRef="#br0" timeOffset="17195">3451 3978 16917,'7'-48'748,"0"0"1,-1 5 0,-1 6-273,0 13-89,-1 3-3826,0 4 3736,-2 3 1601,-1 2-1781,0 5 767,-1 2-984,0 4 536,0 10-424,0 3 3396,0 11-3363,1 21-28,-2-6-6,-1 19-22,-1-24 0,0 0-3398,-3 17 3403,2-17 1,1 0-6,0 8-663,1-5 674,1-4-6,1-5 6,0 1 6,0-10 5,0-1 162,1-11-5,-1-3 3215,0-1-3293,0-11 979,-1 0-1013,0-11 51,-3-12-62,1 4 11,-1-11 44,1-9-32,1 8-1222,0-16 1210,1 15-6,0-2-10,1 1-7,0 2 3,0-9 42,0 17 29,0-1-2979,0 19 2944,0 7-27,-1 3-50,1 3 772,-1 1-784,0 4 56,-2 3-39,1 7 3397,-1 6-3391,-1 5-1,1 4 7,0 20-284,2-9 272,0 12 0,1-15-11,1-2-1005,2-1 1000,0-3-12,2 0-12,-1-3-56,0-1-83,0-1-162,-1-2-1088,2 9-481,0-9-2045,1 4-4995,-1-14 8950,0-3 0,-2-5 0,-2-3 0</inkml:trace>
  <inkml:trace contextRef="#ctx0" brushRef="#br0" timeOffset="17575">4008 4017 23355,'-35'5'106,"-1"0"0,-20 3-94,56-8 10,0 0 45,4 0 0,1 0 23,8 0-12,3 0 18,19-4-57,11-3-28,1-1-1087,0 0 1088,-18 2-7,-3 2-166,1-2 166,-8 3 1,-2 0 0,-11 3-6,-3-1-1216,-1 1 1324,-2 1-2382,-1 2-6410,0 0 8684,-1 2 0,2-3 0,-1 0 0</inkml:trace>
  <inkml:trace contextRef="#ctx0" brushRef="#br0" timeOffset="19650">5879 4236 8483,'8'-55'892,"0"1"1,-1 3-1,-2 7-1167,-3 8 774,0-2-166,-1 1 261,2 1 138,0 3-139,0 3 771,1 4-843,0 4-45,-2 4-89,0 5 1643,-1 3-2159,-1 6 2629,-4 19-2477,-2 2-1,-5 19 2738,0-4-2749,-2 4-11,-1 4 11,-1 1-11,0 2-5,-4 16-3382,6-15 3387,-2 10-2268,7-20 2273,2-4-84,1-3 85,2-5 16,-1-1 6,3-10 2285,0 0-2111,1-9 4072,0-1-4101,-2-10 50,0-1-201,-2-11 0,1-3-5,-2-5 6,0-6 16,1-4-299,0-4 279,2 7 1,1-1-3326,0-22 3311,1 19 1,1-1 11,2-17-1457,4-1 1456,3 1-481,3 2 488,3 3 11,2 4-1,1 7-5,2 5 0,9-3-5,-5 15-18,8-1 1,-8 17 131,3 4-137,1 5-6,1 7 2210,2 6-2204,0 8-11,1 7 11,-3 7 633,-8-4 1,-1 3-634,10 20 0,-12-17 0,-1 1-11,4 18-737,-5 1 726,-4 1-12,-2-1-11,-2-1-28,0-5-2557,0-3 2406,3-6-588,7 11-342,-2-16-969,15 16 86,-11-28-1257,5 3-5080,-11-15 8374,-2-5 0,-7-4 0,-2-3 0</inkml:trace>
  <inkml:trace contextRef="#ctx0" brushRef="#br0" timeOffset="19826">6001 4124 15221,'-9'-3'4420,"2"1"-3300,7 2 1479,0 0-2532,-10-61-1280,25 40 1221,-11-15 1,5 2-74,21 21 1,6 7-339,2-3 0,2 1-2361,10-1 0,2 1 2764,-7 3 0,-4 0 0,13 1 0,-26 3 0</inkml:trace>
  <inkml:trace contextRef="#ctx0" brushRef="#br0" timeOffset="21043">7092 4000 15788,'-4'-43'614,"1"1"0,-1 3 1,1 7-257,-2 14 1094,0 1-1172,0 4 415,-1 0-449,-1 4 173,-1 1-296,-1 2 644,-1 2-717,-3 3-22,-2 2 0,-4 6 0,-4 4 1,-4 7-7,-3 5 29,-2 5-46,-1 5 1,1 4-6,10-7 0,0 0-1216,-8 16 1218,12-15 1,2-1-8,-2 9-1,8-2 1,3-4-7,8-2 12,6-4 12,5-5 27,5-2 11,3-6 40,3-4 27,2-4 1,1-3 11,1-7-12,2-4-16,2-8-11,1-6-730,1-5 707,1-5 17,1-3 0,-2-3 0,-1-3-510,-4-1 522,-4-3 21,-5-2-1082,-5-1 1043,-6-1-11,-4-2-5,-3-1 0,-3-1-12,-3 0 6,-3 0 51,-2 4-9,-1 4 18,1 6-753,0 5 777,0 5 1226,2 6-1215,1 5-35,1 5-96,2 6 418,2 3-527,0 3 1299,2 11-1134,0 4-17,1 14 2,2 4-6,1 7-472,0 6 482,2 4-22,-2 5-44,0 1-28,0 4-28,0-1-28,1 2-79,1 0-84,1 0-94,3-3-95,1-2-174,0-20 1,1-1-308,7 14-315,9 8-482,-7-26-683,3-5-868,0-8 3278,6-3 0,-15-9 0,0-1 0</inkml:trace>
  <inkml:trace contextRef="#ctx0" brushRef="#br0" timeOffset="21494">7644 4050 12243,'4'-10'6027,"-1"3"-5471,5-23 1,0-5-3019,-2 11 2856,4-14 1,-2 1 287,-4 20 908,0 3-1084,-3 3-161,0 3 480,-1 3-687,0 3-100,0 0-86,0 6 59,-2 2 27,0 7-9,-2 3-62,-1 4 24,-7 16 40,-3 10 683,4-16 0,0 0-743,-8 19-45,1-4-30,6-17 26,1-3 97,1-3 24,-1-4 157,-1-2 27,4-6 57,0-3 17,5-5-23,0-4-128,1-3-53,-1-4-2,1-4-10,0-3-41,0-5-1,1-1-18,0-4-11,4-2 49,2-3-9,3-2 27,8-16-37,-2 11 7,5-8 10,-5 17 1,0 5-12,0 4-16,-2 3 11,1 5-29,-2 2 481,0 5-491,-1 2 11,4 6-12,-1 4 6,6 6-11,-3 4 0,1 6 0,1 3 6,2 5-12,0 5-270,0 3 288,-1 3-24,0 2 6,-7-10 1,-1 0-3295,6 19 3302,-7-17 1,-1-1 25,1 14-669,-2 0 625,-3-1-24,-2 0 1,-2-1-11,-2-3-23,-4-2-28,-4-3-2047,-4-2 1952,-4-3-68,-1-5 30,-2-4-320,-2-6-225,0-7-475,-1-5-1183,0-4 2437,-2-8 0,11 4 0,2-4 0</inkml:trace>
  <inkml:trace contextRef="#ctx0" brushRef="#br0" timeOffset="21710">7824 3573 18840,'-3'-2'2134,"0"0"-3797,3 2-1616,-4 39 3279,10-15 0,-9 18 1,11-27-1</inkml:trace>
  <inkml:trace contextRef="#ctx0" brushRef="#br0" timeOffset="22143">8657 3791 16124,'0'-4'4514,"0"2"-2209,0 2-1188,-65-25-6278,34 23 5404,-11-9 0,-1 3 254,-11 26 720,12-1-488,-12 8 6,17-4-242,4 2-323,-6 14-1081,14-9 1003,-2 9-1464,16-13 1108,6-1 1287,2-3-1474,6-1 277,11 2-403,0-8 74,12 1 2296,-3-9-2215,4-2 1005,2-5-841,3-2-1025,15-12 1285,-10-1-504,9-8 620,-18 3 5,-3-2 28,-3-1 23,-3-2 190,0-11-185,-6 9 1934,-1-8-1777,-5 5 1460,-3 5-1264,-1-1-182,-2 13 778,-1 7-921,-1 6-201,-1 5 292,-1 9-79,-1 2-108,0 8-173,0 10-10,2-3 50,1 11-138,5 9 11,3-9-524,5 14-1814,12 2-7344,2 0 8073,0-5 1,-9-19 0,-13-23-1</inkml:trace>
  <inkml:trace contextRef="#ctx0" brushRef="#br0" timeOffset="23393">9230 3759 14902,'3'-6'3047,"-1"2"1843,-2 4-4862,8-48-11,-12 41 6,4-34 32,-19 56 387,-14 17-44,4-3-1677,-11 14 1647,11-7-5,-1 1-22,3 1-284,1 1-5,5-1-491,5-2 36,6-4-11,6-2 373,7-4-373,7-3-17,8-3 269,8-4-190,5-4 212,7-3-822,4-5 804,4-2-4,1-6 16,0-2-33,-1-4-17,-2-3-28,-3-2 0,-4-1 56,-3-1 79,-5-3 1159,-4 0-1059,-6-2 51,-3-11-23,-7 7 17,-2-8 28,-6 11 45,0 2 50,-1 1 230,-1 4-157,-1 2 22,-1 3 231,-4 2-309,1 4 899,-4 2-1005,3 2 10,-2 1-60,0 3-12,-2 2 5,1 4-22,0 2 6,2 1-6,2 2 1,3 0-1,1 1 6,5 6-6,3-5 11,5 3 6,3-8 11,2-1-5,3-3 16,3-3-16,2-2 0,3-1 22,17-9-28,-9 0-583,11-8 594,-15 1-11,-2-1 34,-3-1 11,-4-2 11,-4 0 11,-5-2-6,-3 1-5,-4-2-11,-2 1-264,-3 1 280,-2 0 562,-2 1-501,-2 2-46,-3 1-5,-2 2 34,-2 2 58,-2 2 35,-2 3 25,-2 1 44,-2 4-15,-13 3 81,6 5 54,-9 4-21,10 3-33,0 3-86,3 3-98,2 2-80,4 2-87,4 2-120,3 1-104,5 2-91,3 1-58,3 1-44,5 0-368,4 1 309,7-2-26,4 0 48,6-4 40,5-2 27,4-4 65,3-3 68,4-5 100,1-2 58,1-6 53,-1-2-10,1-6-1051,-2-2 1158,-1-5 74,-2-3 72,-4-2 20,-4-2-3,-4-1-6,-4-3-18,-5-1-32,-3-1-24,-5 0-80,-2 1-16,-4 0-41,-1 2 312,-3 2-282,0 3 1742,-1-1-1727,-1 8-55,-1-1-57,-1 8 7,-1 1 129,0 2 88,0 0 38,-1 2-33,0 2-51,0 4-9,1 4-22,-1 3-60,2 2-159,1 2-116,1 3-34,1 0 40,0 0 70,2 1 52,2-2 1,1 2 1,1-3 0,1 0 10,0-2 8,0-2-11,1-4 28,-1-3 33,1-3 27,0-4 38,2 0 10,1-5 14,2-3 3,2-5 5,3-3 23,0-3 0,1-2 28,0-3 16,0-1-5,1-1-5,0 1 5,1-1-11,1 2-11,-1 2-1,1 2-27,-2 3-23,-3 4 0,3 2 120,-6 4-5,1 2-25,-5 6-56,0 3-25,-1 4-52,1 4-16,-1 3-53,-1 2-165,0 2-33,0 2-43,0 0-17,1 1-120,-1 0-106,3 0-206,0-1-262,3-1-615,1-2-1470,4-4-5437,-2-2 8442,0-6 0,-9-3 0,-3-3 1</inkml:trace>
  <inkml:trace contextRef="#ctx0" brushRef="#br0" timeOffset="23925">11283 3757 13805,'0'-8'5461,"0"2"-4190,0 6 1720,0 0-2658,-69-53-1575,43 43 1290,-15-18 1,3 8 26,20 32-8,2 2-12,3 4-128,1 2 110,3 4-11,3 2-9,2 2-86,2 3 77,1 1-8,2 1-298,2 1 283,3 0 923,4 0-961,4-2-28,3-3-10,5-3-21,4-4 0,6-4 5,4-4 18,2-6 149,4-4-110,0-4 5,2-4 17,-3-3 28,0-4 6,-3-5 27,-3-1 23,-1-2 23,-6-2 38,-2-3 98,-4-1-58,-3-2 22,-3-1 23,-3 1 22,-2 3 34,-2 2 44,-3 4 12,-2 4-34,-3 5 256,0 3-407,-2 4-67,-2 1-34,-1 2 333,-4 3-350,-2 2-5,-1 3-1,1 2 1,1 2-6,2 1 6,3 2 5,2-1-11,4 2-6,4-2-33,28 13 11,-8-13-6,23 8-16,-13-18-1463,5-1 1451,2-3 23,-12-2 0,2-1-873,14-3 918,13-4-2597,-25-3 2619,-5-1-932,-6-2 971,-4-1 595,-6 3-522,-3-1 588,-4 4-527,-2 1 2699,-3 4-2715,-1 2 1869,-1 1-2026,-4 9 304,-2 3-309,-5 10-1,0 4 17,-2 5-22,-1 5 5,0 6-502,1 4 497,0 6-23,0 5-27,1 7-540,6-29 1,0 1 465,0 3 1,1 0-113,0 2 1,1 2-871,1 2 1,2 3 0,0-1 676,0 19 1,2-3 0,-1-6-1,0-4 1,2-19 0,-1 0-1</inkml:trace>
  <inkml:trace contextRef="#ctx0" brushRef="#br0" timeOffset="29592">14141 3551 18444,'1'-48'992,"-1"10"264,0 37-611,0 0-63,0-1-336,0 1 142,0-1 1970,0 1-1814,0-1-499,0 0-11,0-1 16,1 0-11,-1 1 0,0 0 1,1 0 10,-1 0 6,1-1 56,-1 2 39,0-1-89,1 0-23,-1 1-5,0 0 55,0-1 79,0 0-140,0 1 403,0 0-537,-2 5 16,2 2 51,-2 7 56,2 5 33,0 23-38,0-4-7,0 17 1,0-12-400,-2 1 405,-2 0 6,-1 0-6,-2-2 6,0 0-6,-1-2 1,0 0-18,-1-3 23,1-1-6,-2-3 11,0-1-10,0-1-7,-1-3 12,0-1-11,0-2 5,1-2 0,0-4 0,1-2 0,2-4 17,1-3 17,3-3 28,0-4 39,3 0 752,-1-2-674,-1-12-162,-1 0-5,-1-13-18,0-1-16,2-4 11,0-6-1404,2-5 1399,4-5-2919,2-4 2913,5-4 0,2-1-297,2-3 303,3 1 16,0-1-891,2 2 880,1 1-5,0 2-1,2 2 12,-1 3-6,4 5-11,-1 2 5,3 6 0,2 6-5,-1 5 755,11 2-750,-11 11-5,6 1-12,-14 12 7,-1 5 10,-2 6 6,0 8-11,-2 5 5,-1 6 1304,-2 5-1298,-2 5-6,-5-8 1,-1 1-216,1 19 215,-2-17 1,-1-1 5,-2 14 0,0-3 0,-1-3 1226,0-3-1226,0-3 11,-2-3-11,0-3 25,-2-3-25,-1 9 6,1-14-12,-1 5 1,3-15 10,0-5 1625,1-4-1608,0-3 836,1-2-841,1-5-6,1-4-11,2-7 0,8-20 6,0 4-6,6-16-2456,-1 8 2450,2-1 6,2-2-297,2 1 303,-1 1-1,1 1-5,0 4 6,-2 2 0,7-3-6,-9 12-12,4-1 12,-10 14-11,-2 5 2361,-1 2-2356,0 3 398,1 3-397,1 4-1,1 4 1,4 6-12,0 3 0,1 6 6,11 18-6,-7-8-17,7 13-10,-8-13-396,0 0 350,-1-1-16,0 0-45,0-1-51,0-2-50,1 0-95,-1-2-627,10 9 368,-8-12-60,8 5-62,-9-15-45,2-4-45,1-4 11,0-4-548,16-5 935,-9-3 202,11-5 151,-13-2 94,-1-2 69,-2-2 49,0-2 74,-3-2 49,-1-2 91,-2 0 417,-2 0-357,-2-1 18,-3 1-17,-3 0-21,-2-1 368,-4-6-403,-2 7-11,-1-3-40,-3 10-61,-2 3-84,-4 3-67,-4 2-39,-2 2-18,-4 2-16,-4 2 12,-3 5 44,-19 9 5,-4 10-66,0 3-606,7 2 600,18-6-12,4 1 1,5 0-6,4 0-17,3 1 17,4-2 0,1-2 6,5-1 5,2-1-11,4-2 17,3-3-1,3-2 18,3-3 0,3-3 55,13-3-27,-7-4-1,9-3-3181,-11-4 3205,-2-3 221,7-8-161,-10 3-5,3-5-16,-12 6 4,-2 1-4,-3-1-12,-1 2 16,-3-2-27,0 3 73,-1-4 5,-1 5 3139,0 1-3256,0 6 442,0 4-621,0 1 94,-2 10 23,0-1-17,-3 11 23,1-1-3398,0 2 3392,1 2-160,1 3 160,1 0 6,1 2 5,1-1 0,4 1-11,17 15-6,-4-16 12,14 11 0,-10-22-6,2-3 0,1-2 5,0-4 6,2-3 1,-1-2-18,0-5 23,0-3 3304,12-14-3248,-9 1-51,8-10-186,-14 4 186,-2-4-754,-2-3 754,0-5 1,-2-5-7,-1-3 1,1-5-11,-1-3 13,-5 10 1,0-2-20,-3 10 0,-1 0 11,3-13 0,0 1-3,-5 12 1,0 3 2,-1 0 1,0 0 16,0-8 0,-1 0 19,-1 5 1,-1 1 30,1-28-5,-4 21-3004,-1 23 2987,-2 6-22,0 5-57,0 5 290,-1 7-272,0 6 10,0 8-5,-2 7-16,-1 7 346,0 7-339,3-4 1,0 5 1167,1 7 1,0 3-1177,1 1 1,0 1-1159,1 3 1,0-2 1154,2-14 1,1-1-37,-1 0 0,1 1-11,2-2 0,0 1-259,1-2 1,1-1 196,1-1 1,3 0-29,1-2 0,1-1-34,2-2 1,0-1-291,16 25-175,3-4-263,-1-5-469,0-5-1172,-4-6-6503,-3-7 8580,-4-8 1,-10-9-1,-3-5 1</inkml:trace>
  <inkml:trace contextRef="#ctx0" brushRef="#br0" timeOffset="30300">16167 3835 16404,'-6'-3'4766,"1"1"-3125,5 2-1837,79-49-1936,-37 35 1994,11-13 1,2 4-211,-2 20-88,-2 2-178,-17 0 1,1 1-1767,25-1 548,-3 1-369,-18 0 517,-19 0-130,-4-1 990,-4-1 522,-2-2 1854,-3-3-169,-4-1 258,0-1 1060,-5 2-1104,-1 1-135,-2 0-191,-2 1-201,-1 0-140,-1 0-113,0 0-122,0 0-67,0-1-68,2 2-62,0-1-84,2 2-106,2 0-95,0 2-78,2 0-158,0 1 6,1 4 17,3 1 6,2 7 0,4 3-6,3 4 5,4 4-292,1 4 276,4 2-17,1 2-28,0 3-22,-1 0-18,-2 2-21,-1 0-653,-4 0 686,-2-3 17,-3-2 33,-2-5 34,-4-4 11,-3 0 28,-3-9 280,-5 0-246,-3-10 671,-2-1-649,0-5 6,0-2 16,0-5 7,1-4 133,-1-9-32,5-6-158,1 0-22,6 1-12,4 8-33,4 2-16,6 0-1,3 3-11,5 1-6,4 0-39,22-2-11,10 0-1521,2 1 1561,0 2 16,-18 5-750,-1 0 773,-3 0-7,-2 0 18,-3 1 11,-4-1 5,-4 1 40,-6-1 23,-3 0 32,-6 0 1449,-3 0-1197,-3-1-167,-2 1 866,-4-1-900,-1 4-6,-3 0-33,0 1 0,0 0-11,-1 1 44,0 1-106,2 1-39,0 0 5,3 1-22,0 2 0,-3 6-11,1 1 17,-1 6-18,3-1 18,1 1-17,2 3-12,0 1-5,3 3-22,1 1-12,3 1-44,1 2-28,3 0-74,-1 0-94,1 0-135,0-2-168,-2-1-274,0-2-2566,1 3-1741,-3-9-3642,1 2 8828,-5-11 0,-1-3 0,-1-1 0</inkml:trace>
  <inkml:trace contextRef="#ctx0" brushRef="#br0" timeOffset="30459">17506 3534 19204,'-2'-6'3619,"0"1"-4348,2 5-307,-21-17-1238,21 21 2274,-11-7 0,19 14 0,0 1 0</inkml:trace>
  <inkml:trace contextRef="#ctx0" brushRef="#br0" timeOffset="30703">18166 3702 25225,'-61'4'231,"1"-1"1,4 0 0,9 3-165,19 10-22,3 0-28,3 2 22,7 2-33,2 2-6,6 1 5,4 2-16,1 2-28,11 15-12,0-9-960,10 11 838,-1-15-102,4-1-123,4 0-145,3-3-185,2-1-157,3-3-225,1-2-794,3-5-3148,1-3 5052,6-3 0,-21-5 0,0-1 0</inkml:trace>
  <inkml:trace contextRef="#ctx0" brushRef="#br0" timeOffset="31902">3312 5707 22099,'2'-39'80,"0"8"-136,-2 31-175,-1 0 209,1 3 61,0 1-22,0 3 28,0 1-6,0-1 17,-2 1 34,0 0 17,-4 0-1,-3-1 6,-5 0-6,-4-2 6,-2-1 34,-2-3 16,0 0 29,2-3 22,2-2 218,0-8-134,5-10-191,2-2-28,7-7 1,3 5-12,5-3-17,1 0 29,14-14-51,-2 12-6,7-7-5,-2 15 0,-2 3 0,2 3-12,-1 3 6,0 4-11,0 4-11,0 3-6,2 5 6,0 5-11,2 5-6,0 6-17,-1 3-11,-2 5 6,-2 5-545,-5 4 556,-6 6-1,-5 4-10,-12 5-2119,-7 6 2132,2-26 1,-2 0 11,-3 2 0,-1 0-17,-3 2 0,-2-1-3,-1 2 0,-1-1-3,-1 2 1,-2-1 2,0-1 0,1 0 17,-1-1 0,0-2 28,1-2 0,1-2-133,2-3 1,1-2 210,-19 11 62,7-12 17,5-11 17,6-5-1,3-6 1,4-5-136,2-4 119,4-4-6,2-6-33,4-2-34,2-5-5,4-3-12,5-2-27,5-2-7,7 2 392,5 2-431,4 2 1791,3 3-1768,2 3 367,3 4-384,1 5-11,3 4-436,1 3 380,1 4-63,1 3-122,2 4-162,-1 5-325,2 4-549,-1 3-1552,1 2 2069,3 3 1,-22-9 0,-1-2 0</inkml:trace>
  <inkml:trace contextRef="#ctx0" brushRef="#br0" timeOffset="32115">4144 5939 22341,'0'-3'2257,"0"1"-1058,0 2-1283,26-19-107,-7 13-128,24-16-3206,-13 19 2428,4-1 1097,19-1 0,-30 3 0,12-2 0</inkml:trace>
  <inkml:trace contextRef="#ctx0" brushRef="#br0" timeOffset="33149">5996 6048 20082,'1'-52'494,"0"0"0,0 5 1,0 6-237,2 12-4053,-2 4 4074,0 6 1452,-1 4-1516,0 6 866,0 3-1194,-1 3 383,1 3-354,-2 2 3404,0 4-3332,0 5 46,-1 8 11,-5 22-40,2-5 7,-6 18-1,3-12-351,-3 1 346,1 0-12,-2 1-5,-1 2-639,0-2 650,-1-2 12,1-4 4,-3 3-10,6-15 22,-1-1 28,8-17 196,1-3 278,2-4-490,0-10-7,1-1-10,-1-12 21,1-19-27,-1 3 11,3-2 0,0-2 11,3-17-9,-1 18 1,1 0 14,4-22-26,-3 31 1,-1-1-3,1 1 0,0-1-6,0 1 0,1 1 29,8-29-4,-2 23 0,0 1-8,8-13-5,9-6-6,2 21-12,-6 13 6,8 0-279,8 14 268,-8 6 0,15 8 0,6 18-3077,-12 2 3074,-15-6 1,-1 1 7,8 16-2070,-2 6 2060,-3 2 83,-4 4-95,-2 1-307,-6 2 257,-2 1-51,-6 1-132,-7-16 1,0 1-199,0 20 137,-2-22 0,-1 0-1593,-1 25 375,1-20-930,0 6-2027,0-24 4486,1-4 0,-1-10 0,1-2 0</inkml:trace>
  <inkml:trace contextRef="#ctx0" brushRef="#br0" timeOffset="33343">5993 6117 14692,'-1'-46'-105,"0"0"1,-2 5 0,8 8 1953,52 9-2084,-5 10-41,6 1-102,-13 7 1,2 0-300,-10 3 0,-1 0 333,12-1 0,0 2-1004,0 3 1,-1 1-3569,-2 2 1,1 0 4836,-4-1 0,-3 1 0,12 3 0,-38-4 1</inkml:trace>
  <inkml:trace contextRef="#ctx0" brushRef="#br0" timeOffset="33786">7449 5858 23637,'-41'-12'49,"0"0"0,0 0 0,-17-5 0,7 10-21,4 31-541,-4 4 541,-2 4-316,27-14 1,0 1 309,0 0 1,0 0-9,2 1 0,-1 1 5,-6 9 1,2 0-25,-11 15-410,17-17 1,3 0 397,4 6 0,7-6 135,5-4-130,9-5-2315,3-2 2316,9-4-733,6-4 772,5-4 12,5-3-1,24-15-6,-9 1 113,-15 0 1,-1-3-80,16-11-17,-1-5 17,-1-5 39,-17 9 1,-1-2 39,11-17-56,-16 16 0,-1-2 111,-5-2 1,-4 0-1630,7-20 1520,-8 17 1,-2-1 75,2-18 414,-2-2-448,-2-3 858,0 2-872,-3 19 0,0 0-8,2-18-56,-3 23 0,0 0 185,2-16-1315,-3 17 1192,0 0 1641,-2 21-1709,0 6 1405,-1 4-1494,0 15 28,0 4-2038,0 18 2038,1 4 5,2 9 684,1 6-695,-1 7-3,-2-28 1,1 1-12,-2 3 0,1 0-28,0 2 1,-1 1-373,-1 1 0,-1 1 271,0 1 1,0 1-135,-1-1 0,0 2-888,-1 16 0,2 0-487,1-16 0,1-1-3067,1 10 0,2-4 4354,5 0 1,-2-24-1,-2-12 1</inkml:trace>
  <inkml:trace contextRef="#ctx0" brushRef="#br0" timeOffset="34709">8042 6015 13127,'2'-5'5399,"-1"1"-1052,-1 4-3871,26-62-1791,-18 43 1488,6-15 1,-2 5 611,-11 25-661,0 2 183,-1 2-329,-4 3 5,0 2 23,-4 6 16,-3 3-11,-2 6 0,-6 5 337,-1 2-331,-5 3 6,-2 1-1,0 1 0,0 0 6,1-2 6,3-3 0,3-5-6,3-3 0,4-5 16,3-4 29,3-4 67,3-2 78,2-3 315,0 0 254,2-4-652,0-2-68,2-6 0,0-4-5,3-6-18,2-3 7,4-5-1,4-3-940,3-1 963,3-3 11,3 1 0,2 0 0,0 3-3075,0 2 3075,-3 4-24,3-1 1,-10 11-5,0 1-28,-11 10-22,-2 3-34,-2 1 606,1 1-595,1 3 3339,3 4-3316,4 6-6,4 5 0,4 7 5,14 24 12,-7-3-737,-8-14 1,0 1 708,6 22 5,-1 4-2,-12-29 0,0 1-1,-1 0 1,0 0-3,5 30-12,-4-2-16,-4 0-6,-3-1-5,-6 0-6,-4-2 5,-5 0 1,-4-3-23,-5-2-22,-2-4-115,4-18 0,-1-1-199,-11 11-263,-13 4-398,13-21-1279,-2-6-1112,1-8 3461,-3-3 0,17-4 0,0-1 0</inkml:trace>
  <inkml:trace contextRef="#ctx0" brushRef="#br0" timeOffset="34951">8192 5630 19400,'-3'-4'2414,"2"0"-3019,1 4-834,-11-24-2830,8 25-4087,-7-18 8356,12 31 0,-1-7 0,0-2 0</inkml:trace>
  <inkml:trace contextRef="#ctx0" brushRef="#br0" timeOffset="35632">8734 6083 13690,'11'-49'543,"1"0"0,-1 3 1,-3 8-418,-5 12 233,-1 1 1439,-1 2-1462,0 3-17,-2 3-61,-3 3 1014,-1 3-1137,-3 2-45,-1 2-45,-1 3 1976,-1 2-2015,-3 1 3357,-12 8-3352,3 2-5,-11 10 5,7 0-33,1 3-915,2 3 915,3 0-40,-2 13 17,8 0-3035,4 1 3075,7-8-918,6-12 923,4-2 6,4-1 5,4-4 582,12 0-565,-4-7 17,11 0 0,-9-7 11,2-4 84,8-10-51,-9 2 2931,4-8-2875,-12 6 18,-2-1 5,-3-2-11,-2-1-1,-3-1-16,-1 0-11,-3-1-6,-1 2 1653,-1-5-1507,-1 8-101,0 1-123,-1 10-45,0 5 0,-1 1-45,1 0-39,-1 0-11,1 2 0,0 0 11,-1 10 78,1 0 6,-3 21-22,3-8-29,-1 11-117,2-8-128,0 2-158,3 1-156,3 1-1088,14 12-1383,11 0-1153,5-3 3386,8-9 0,-26-23 0,-1-1 0</inkml:trace>
  <inkml:trace contextRef="#ctx0" brushRef="#br0" timeOffset="36615">9573 5795 16544,'1'-8'4771,"0"2"-3700,-1 6 1477,0 0-2464,-68-43-344,38 40 296,-18-12 1,1 7-20,17 31 71,-8 11-77,16-6-22,2 3-979,4 1 967,2 2-61,3 17 17,5-12-17,2 13-201,14-2-2889,2-13 2939,11 7-68,2-18-144,7-8-113,6-4-202,7-7-333,-7-6 0,1-3-512,-7-1 1,-1-2 1074,11-1 0,2-2-36,-2-6 0,-2-1 4,-9 3 0,-1-1 617,7-4 1,-2 0 1622,6-9-1211,-5-1 134,-6 0 242,-5-1-118,-3 2 2228,-4 0-2207,-3 2 12,-4 2 4044,-2-1-3613,-5 5-556,-3 3-368,-5 6-73,-3 6-61,-4 0 73,-9 2-135,3 2-5,-6 3 5,-1 7-50,5 0-11,-1 3-6,9-4-17,3 1-6,3 0 12,3-1-6,1 1 12,1-1 5,3-1-6,4 0 29,11 0-40,11-3 17,2 0-28,3-5 33,-9-4 7,1-4 4,-2-1 12,-1-4 6,-3 0 22,-1-3 106,2-7 40,-5-6-118,-2 0 22,-8 0-22,-5 9 6,-1 1 78,-6-5-95,-1 8-23,-4-2 45,-6 7-61,3 5-17,-8 1 5,-6 7-16,5 2-1,-9 5-21,1 10-1,8-2 0,-3 6-3409,11-2 3426,3-1-371,2 14 332,5-8-45,2 9-11,8-11-51,3 1-347,19 8 118,-1-9-163,16 5-1153,18-9-1625,-11-10 2685,-14-5 1,-1-1-686,15-3 1878,0-5-1453,-18-1 1,0-3 794,26-13 538,-4-3 230,-15-1 1054,-14-5-847,-10 5-56,1-7-33,-10 9-73,-1 1 566,-3-6 2391,1 10-3170,-2-2 397,-2 9-542,1 4 419,-3 3-655,0 1-67,-2 2-39,1 0-12,-2 2-5,-2 2 6,-2 4 5,0 2-33,0 3 33,0 0-22,2 2 5,-1 9 6,3-5-11,0 16 33,5-14-33,0 8-6,2-9 0,1 0-27,2-2 4,1-2 12,2-4-3386,2-2 3420,0-3 27,0-3 124,4-2-84,0-4 100,12-9-100,-5-1-6,7-8-5,-5 2 3380,2-2-3335,11-12-57,-7 8 12,7-7 33,-1 4-61,-7 8-18,4-2-4,-11 10-12,-2 3 5,-2 3-5,-2 1-28,2 3 6,-2 3 5,2 3-28,-4 3 17,1 5-39,0 2-17,0 3-11,-1 3-12,-1 0-55,1 2-73,0 0-606,5 11 208,-2-10-578,5 8 191,-3-14-453,4-2-1120,1-5-2481,2-3-2969,0-4 7233,-3-3 1,-10-1 0,-4 0-1</inkml:trace>
  <inkml:trace contextRef="#ctx0" brushRef="#br0" timeOffset="37150">11520 5929 11586,'5'-10'6733,"-1"3"-5108,-4 7-298,32-69-229,-21 43-622,7-14 0,-2 2 330,-13 23-206,-2 3-158,-3 4-173,-2 2-11,-9 2-213,0 4-12,-7 3 1,1 5 0,-3 6-18,-1 5 1,-1 4-11,1 2-17,3 3-581,3 1 586,4 2-3188,4-1 3194,5 1-17,1-1-144,8-2 150,2 0-17,7-2 6,5-1-18,5-3 204,4-1-208,3-4 2742,5-4-2737,3-4 5,2-3 6,0-4 11,1-3-740,-2-5 768,-1-3 6,-3-5 22,-2-3-5,-3-3 16,-3-2 18,-4-1 4,-1-2 24,-5 1 27,-1-1-476,-4 3 521,-2 3 257,-3 3-224,-3 4 428,-2 3-461,-2 4 940,-1 3-1041,0 1 465,-2 3-566,-1 2 6,-2 3 23,0 3-18,-1 4 1,1 2-1,2 2 1,1 0-23,11 9 12,2-7-91,21 12 52,-5-16-1715,12 2 1692,-7-9 0,3-2 22,1-5 28,1 0 45,-2-3 11,-1-3 12,-4-3 22,-2-3 11,-5-2 11,-1-4 34,-3-1 22,-2-3 6,-2-2 16,-2 0 23,-2 0 11,-1 2 6,-3 2 22,-2 3 0,-1 4 1675,-2 2-1725,-2 4-51,0 2-117,0 1-34,-2 6 23,0 3 11,-4 8 16,0 5-5,-2 10 12,-3 8-1605,-2 9 1599,-3 8-6,6-23 0,0-1 0,-2 3 0,0 0-9,-2 4 1,0-1-3,-2 2 0,0 1-1356,-2 2 0,1 1 1308,-1 3 0,-1 0-81,2 2 0,0 2-95,0 2 0,1 0-188,1 3 0,2 1-361,1 1 0,2-1-1129,1 1 0,1 1 1631,4-14 0,0-1 0,1-3 0,0-5 0,1-4 0,-1 32 1</inkml:trace>
  <inkml:trace contextRef="#ctx0" brushRef="#br0" timeOffset="37915">14677 5938 20917,'19'-51'864,"0"-1"0,-2 5 1,-3 9-305,-6 19-5375,-4 7 5157,-1 5 1322,-2 3-1468,0 3 678,-4 5-869,-1 3 35,-3 7 4,-2 6-10,-3 8 0,-12 28-2212,4-8 2181,6-15 0,1 3-3,-1 2 0,2 0 416,-6 23-428,7-22 1,2-1-17,0 13-22,5-5-6,3-4-64,7-4-76,16 5-57,17-9 152,-9-18 0,1-3 29,25 1 41,-18-15 0,0-4-327,7-5 370,12-11 16,-21 1 123,9-13-45,-14 5 17,5-9 125,-6-2-114,-9 8 23,3-8 1933,-6 4-1832,-6 14 22,-2-3 270,-6 15-404,-2 5 456,-2 2-636,-3 10 3404,0-1-3370,-3 9-28,-1 8-17,2-5-50,-1 10-3454,5-9 3297,1 1-722,8 10 144,1-8-290,7 7-442,1-12-1474,2-2 2469,4-3 0,-11-6 0,0-2 0</inkml:trace>
  <inkml:trace contextRef="#ctx0" brushRef="#br0" timeOffset="38092">15544 5858 20201,'-3'-5'3137,"0"0"-2510,3 5 101,0 0-997,-56-34-6584,41 36 5576,-41-26-1020,56 45-6548,4-7 8845,1 0 0,-2-7 0,-1-3 0</inkml:trace>
  <inkml:trace contextRef="#ctx0" brushRef="#br0" timeOffset="40886">18145 3818 8310,'1'-3'6547,"1"0"1833,-2 3-7949,18-53-5738,-12 38 5609,13-40 292,-18 52-242,0 2 686,-5 6-970,-1 1-7,-5 7 18,-3 2-12,-3 4 17,-16 16-51,4-6 2931,-12 12-2930,9-10-12,-3 2-453,-2 1 443,0-1-21,11-10 1,-2 2-158,3-1 0,-1 0 23,-3 4 0,0 0-131,-9 11-135,14-10-117,13-16-152,5-2-61,2-5-85,2-2-1561,4-4 598,0-5 1637,3-2-2633,2-10 2334,-3-5 719,1-3 474,-3-3-38,-2 4 234,-1-2 1379,0-16-1103,0 6-62,-2-11 884,0-3-2665,-1 13 1394,-1-8 487,0 11-956,1 11 106,0-1-73,1 13-79,2 4-73,0 3-67,0 2-11,0 0-73,1 6 1532,8 7-1482,8 12-16,4 3-34,3 5-668,-3-5 662,2 1-33,17 16 33,-8-11-16,14 10-4,-21-22 1,1-1-47,14 10-1,-13-11 0,0-1-151,10 6-190,1-1-349,-2-2-575,-3 0-8521,8 1 9220,-17-8 1,-1-1 0,-18-9 0</inkml:trace>
  <inkml:trace contextRef="#ctx0" brushRef="#br0" timeOffset="41336">18300 3770 17568,'0'-3'3277,"0"1"907,0 2-4134,-14-23-5,4 22-6,-15-14-5,6 30 16,-7 4-5671,-4 3 5660,-4 4-16,-4 5 896,-4 3-896,9-6 0,-2 2-15,8-6 0,-1 0-250,-9 8 0,0 1 231,9-9 0,2-1-9,1-1 0,-1 2-212,-5 7 0,0 0 78,5-2 0,2-1 36,1-1 1,2-1 2102,-2 12-2847,16-16 815,5-9-1549,9-2 2369,1-12-2941,8-5-1338,-3-6 3506,3-4 0,-8 8 0,0-1 0</inkml:trace>
  <inkml:trace contextRef="#ctx0" brushRef="#br0" timeOffset="41536">17684 3911 25528,'23'-31'84,"1"1"0,17-15-45,-29 61-5666,3 3 5650,1 4 138,3 3-144,3 2-894,4 1 855,4 1-62,3 2-580,4-2 254,4-1-441,2-1-1075,3 0-7411,-5-5 9337,-5-5 0,-18-8 0,-7-5 0</inkml:trace>
  <inkml:trace contextRef="#ctx0" brushRef="#br0" timeOffset="42665">15851 6194 19927,'8'-43'521,"1"0"0,0 3 0,-4 8-68,-5 17-49,-1 2-40,-2 1 352,-2 2-257,-4-1-168,2 4-190,-3 0-45,0 5-11,1 1-6,-3 3 60,1 2-71,-2 4-3188,0 4 3171,0 1-788,1 3 788,2 2-2007,2 1 2002,3 1-851,3 1 856,3 1 914,3 1-925,3-1 213,7 0-202,2 0 6,6-1 5,2-1 541,5 0-557,1-1 692,17 7-710,-12-7 418,8 6-551,-13-2 61,-12-4 0,-2 5-45,-12-7-56,-9-1 75,-5 1-366,-9 0-207,-6-1-270,-5-1-419,-6-1-762,0-2 2134,-24-3 0,33-4 0,-11-1 0</inkml:trace>
  <inkml:trace contextRef="#ctx0" brushRef="#br0" timeOffset="42850">15738 6196 22582,'18'-38'407,"0"0"0,0-1 0,-7 17-363,-11 23-16,-1 2 40,-2 3 21,-1 6 62,-7 16-111,0-3-12,-4 13-17,-5 5-34,6-10-33,-5 10-358,2 3-168,6-11-6944,-2 27 7526,9-22 0,1-6 0,3-16 0</inkml:trace>
  <inkml:trace contextRef="#ctx0" brushRef="#br0" timeOffset="43198">16438 6346 17042,'1'-4'5831,"0"1"-3949,-1 3-1440,13-60-929,-8 34 761,2-18 1,0-2-79,-5 11 232,1-14-181,1-10-141,-1 11-670,-1 16 0,0-1 665,0-14 22,0 2 6,-2 3-6,0 4 82,-3-6-82,0 16 0,-4-3 437,-1 15-465,0 7-95,2 1 6,3 7 1406,1 3-1423,0 4 16,0 6-22,0 8 29,0 7 10,0 7 34,2 29-1771,0-9 1717,0-17 1,0 0-14,2 19 11,0 1-5,3 2-1,-2 0-291,1-19 1,1 1 257,1 22 5,-1-25 1,0 1-118,1-2 0,1-1-118,3 18-472,-3-20 0,0-1 214,4 7-184,-1-4-269,1-7-404,0-6 1384,6-3 0,-10-11 0,5-2 0</inkml:trace>
  <inkml:trace contextRef="#ctx0" brushRef="#br0" timeOffset="43400">16278 6267 25541,'54'-32'130,"0"-1"1,-4 3 0,-2 6-126,11 11-50,-14 6-78,-3 3-134,-14 4-359,1 1-707,-1 1-2251,-1 1 3574,1 2 0,-14-2 0,-2-1 0</inkml:trace>
  <inkml:trace contextRef="#ctx0" brushRef="#br0" timeOffset="46829">17693 3960 9878,'-11'-4'5058,"2"1"-3602,9 3 4465,0 0-5529,-3-3-45,3 2-44,-3-2 189,2 3 225,1 0-571,-1-2-29,1 0 107,-1-3-117,1 2-6,0-4-1,0-1-4,0-2 5,0-1-11,1-3-3404,0-1 3381,2-1-16,2 0 5,1-1-6,2 2 0,0 0-33,2 2 17,0 2-23,1 1 3403,6 0-3425,-3 4-6,5 0 1,-6 4 10,0 1-11,1 1 0,1 3 6,0 2-17,1 3 17,-1 2-6,0 3-11,-1 1 6,-3 3-6,0 2 5,-4 2 7,-2 3-18,-2 3-1051,-4 3 1073,-5 3 7,-5 2-198,-7 1 208,-5 1-10,-5 1-1332,-3-1 1326,-2 1 11,-2-3 11,3-2-11,0-2-76,-4 2 110,7-6 10,3-4 18,11-11 39,9-9 916,4-1-725,1-2 15,1-4-257,2-3-22,1-5-6,4-3 1510,3-3-1492,14-14-24,-3 6-334,11-12 346,-3 9-17,1 0 6,3-2-6,-1 2-17,1-1 23,-1 0 0,0-1 11,-1-1 5,0 2-10,-2-3-1,-1 3 1,-1 0-1344,-3 3 1366,-1 2 11,-3 3 11,-3 3-240,-4 4 280,-3 3-18,-3 2 7,-1 3 367,-3 2-385,-1 1 1375,-2 2-1201,0 2 43,-3 0-312,0 4 17,-4 1 6,0 4 5,-2 2-11,-3 3 6,-1 4-1,-2 4 1,0 2 11,1 1-17,-1 3 5,1 1-10,0 2 16,0 0 34,3-1-45,1 0 11,3-3-11,1 0-11,4-2 11,1-1 0,5-3-12,3-1 1,5-2 6,6-3-1,3-2-5,7-2-45,5-2-1648,7-3 1570,4-2-79,3-3-162,1 0-303,-1-2-442,-1-1-863,-4-2 1983,2-3 0,-22 2 0,-2 1 0</inkml:trace>
  <inkml:trace contextRef="#ctx0" brushRef="#br0" timeOffset="49784">20030 4158 16382,'-14'-53'820,"1"1"0,1 9 0,3 6 1255,5 5-1736,3 16 609,0 5-777,1 3 287,0 5-449,-1 1 961,1 1-990,-1 8 106,1 3 3,0 10-3386,0 3 3388,0 7-736,-3 3 592,-2 4-372,-7 18 387,4-13-70,-4 12 27,7-7 0,2-14-22,6 6 12,3-19 119,6-4-5,1-5 44,5-4 0,2-4 6,5-4 5,5-6-22,6-6-11,6-7-34,7-4-11,6-5 95,-25 13 1,0 0-99,2-1 1,1-1 7,1-1 1,1 0 11,1 0 0,0 0-15,2-2 1,1 1 0,1-1 0,0 1-199,2-1 0,-1 0 182,1-1 0,0 2 8,0-1 0,-1 1-8,0 0 0,-2 1-6,-1 1 1,0 1-4,-3 1 1,-1 0-14,-2 3 0,-1 0-104,6-1 0,-1 1-1974,10-4 1593,5 2-476,-31 12-487,-6 1-1415,-7 5 2899,-4 4 0,-3-3 0,0 2 0</inkml:trace>
  <inkml:trace contextRef="#ctx0" brushRef="#br0" timeOffset="50426">17714 6278 12068,'-4'-3'3647,"1"1"671,3 2-3870,-18-63-530,16 41 194,-8-14 0,4 3 16,12 23-89,-3 4 71,3 2-59,-3 6 66,4 6-3179,-1 7 3258,1 9-33,-1 5-628,-1 6 555,-2 2-61,-2 1 16,-1 0-17,0-1-17,0-3-5,0-3-12,0-4 6,1-4 0,2-3 3023,3-5-2955,7-1 898,-2-5-832,7-2 45,-3-5 12,5-3 178,21-14-234,-3-2-98,-10 4 1,1-2 58,21-14-2129,5-1 2072,-26 13 0,1 0-5,2-1 0,0 0-9,2 0 0,-1-1-278,3 0 0,0 0 264,0-1 0,0 1-358,0-1 0,1 0 327,13-8 1,0 2-1064,-13 7 1,-2 1 958,10-5 1,-2 3-532,6 1-23,-10 8 678,-7 5 0,-17 4 0,-3 1 0</inkml:trace>
  <inkml:trace contextRef="#ctx0" brushRef="#br0" timeOffset="54076">22282 3362 11440,'17'-45'952,"1"0"0,-2 3 1,-4 8-2067,-9 16 1685,-1 3 1420,-1 4-1632,-1 3 857,0 5-1362,0 1 90,-2 8 118,-1 4 94,-4 11 35,-1 9-1177,-6 10 1092,-4 12-47,2-7 0,-3 4 649,-2 6 1,1 1-695,-1 1 0,1 0-14,1-2 0,2-3 5,6-16 1,2-2-26,1 0 1,1 0-35,1 0 1,2-1-28,1-1 0,1-1-200,4 31-77,7-4-79,7-4-73,11-1-53,-1-19 1,3 0-802,-5-9 0,2-1 854,9 7 0,1-3-316,-6-10 0,-1-2-871,0-1 0,1-2 1697,5 0 0,-2-1 0,2-1 0,-1-1 0</inkml:trace>
  <inkml:trace contextRef="#ctx0" brushRef="#br0" timeOffset="54561">23046 3641 17003,'-4'-5'2325,"1"1"-80,3 4-2183,-46 22-625,29 0 585,-11-1 1,2 2-598,14 17 615,-1 4-18,2 2 0,0-1-10,2 1-1,0 15-11,5-16 5,-1 9-10,4-14 22,0-12-6,1 3 17,-1-17 437,0-4-336,0-4 938,1-2 148,-1-3-954,0-5-88,-2-12-3486,1-3 3397,-2-10-23,2 1 12,0-3-17,1-5 6,1-5-181,-1 7 0,2-1 186,0-21-28,0 19 1,0-2 60,1 1 1,2 1-822,1-20 765,-1 20 1,-1 2 39,4-9-17,0 4 17,1 4 2799,0 7-2783,6-3-38,2 8-45,8 3-28,-3 10-12,5 10 454,-5 7-454,4 4-10,2 6-1,1 6-45,12 19-2066,-9-5 2114,-11-11 0,-1 1-64,-1 3 0,-1 1-534,7 16 545,-8-16 0,-1 0-2252,-1 13 2017,-2 1-157,-4 0-236,-2-1-235,-2-1-262,-2-3-347,-1-3-948,-1-4 2361,0 7 1,0-21 0,-1 5-1</inkml:trace>
  <inkml:trace contextRef="#ctx0" brushRef="#br0" timeOffset="55109">22975 4009 14546,'-23'-44'502,"-1"1"0,1 4 0,8 7 812,14 18-1163,2 3 948,2-1-1121,9-3-23,2 4-33,11-2 414,14 3-521,-4 4 1334,16-2-1413,-12 5-1515,3 1 1427,0 1-29,1 1-342,0 0 219,1 0-1137,15 0-1658,-2-2 1154,-1-1 140,-10-2-365,-10-7 2141,-12 2 486,1-4 331,-15 3 286,-4-1 224,-4 2 157,-2-2 3648,-8-3-2068,-4-2-4626,-2 1 2877,-2 1-105,6 5-118,-1 0-113,1-1-123,1 1-100,2 1-96,1 0 169,1-1-421,3 3-67,0 0 3330,2 3-3442,0 2-22,2 0-12,2 2 12,4 0 5,3 3 0,4 3 6,3 5-23,15 16-3363,-5-4 3386,9 13-12,-11-8-1215,0 3 1149,-4 0-456,-2 1 399,-4 1 23,-6 0 0,-3-1-12,-5 0-83,-3 9 123,-7-4 95,0-4 33,-4-10 68,5-13 2673,0-4-2522,2-4 1640,1 0-1646,0-3 728,1-3-694,-3-10-179,3-2-11,0-9-18,3 1-4,2-3-3410,3-1 3387,3-1-12,4-1-1082,2 3 1066,3 1-309,1 3 276,2 2-40,0 3-28,2 2-101,1 3-22,0 1-73,3 3-90,1 0-156,2 1-236,1 0-426,2 1-884,1 1 141,0 0 1931,3 1 0,-17 2 0,-1 1 0</inkml:trace>
  <inkml:trace contextRef="#ctx0" brushRef="#br0" timeOffset="56184">24247 3488 23511,'32'-22'34,"-1"6"-40,-5 25 29,2 3-46,0 3-5,1 3-5677,-2 4 5655,-1 3-23,-2 2-1088,-3 2 1065,-3 2 346,-3 0-384,-3 1-214,-4 0 203,-3-1 10,-3-2 35,-1-3 1846,-1-4-1790,-3-3 2540,-1-4-2474,-5-2 1475,-1-4-1402,-2-1 51,0-4 11,-1-2 550,1-1-488,0-3 218,-1-7-236,4 0 249,1-8-327,6 2-3414,0-1 3352,3-3-50,3 0-11,4-1-44,6 0-12,4 1-34,4 0-5,4 2-185,19-4-123,10 2 128,1 1-1015,2 4 898,-18 5-129,1 2-163,-2 0-279,-1 1-382,-2 0-2811,14 0 1389,-13 1 3113,8-2-2268,-17 1 931,-4-1 823,-1-1 426,-4 0 274,-3-1 297,-3 1 291,-4 0 157,-2 0 1580,-2 1-1445,-2 0 1,-2 1-130,-1-1-180,0 2-168,-1-1-157,-2 0-166,-2 2-125,-3-1-84,0 0-73,-4 1-50,-1 2-50,-2 0-45,-2 2-23,-3 1-33,0 3 0,-2 4-17,-2 4 84,-9 11-124,7-3 7,-11 16-3466,16-4 3387,3-1-470,9-4 487,10-8 11,5-2 5,5 0-83,7-1 101,3-3-1,6-2 6,1-2-269,3-2 285,0-3 12,1-2 28,-2-2 6,-2-2 22,-3-2 17,-1-2 16,-3-2 3189,2-9-3188,-9 3-1,1-8 661,-11 5-672,0-2 133,-4-1-127,1 1 6,-2 1 10,-1 0 7,0 3-23,-1 2 421,0 3-482,1 4-46,0 2-55,1 2-129,0 1 60,-1 2 19,0 3 44,-2 4 0,1 2-17,0 4 22,-1 2-10,2 0-1,1 1 12,0-1-17,3 2 5,2 0 0,3 0 1,3-1-6,4 0-1,2-1 12,5-1 0,2-1-16,1-2-3388,1-3 3382,0-2-238,0-3 271,-2-2 6,-1-1 11,-1-4-6,-2-1 17,-2-3-5,-2-2 6,-1 0 5,-4-2-6,0-1 0,-3 1 6,-1 1 56,-2-2-45,-2 6 3263,-1-2-3297,-1 5 143,0 2-176,2 1 11,2 1 6,3 2-6,2 0-6,3 2 0,1-1-5,3 1 6,3-2-3387,0 0 3392,3-1-57,2 0 68,0-2 17,0 0 17,-2-1 22,-2-2 11,-2-3 12,-4-3-12,-1-3-11,-3-2 12,0-2 122,0-9-89,-3 5 0,2-4-5,-5 9 128,1-2 3243,-2 6-3382,-1-1-35,-1 7 67,0 2-274,-1 2 101,0 7 17,0 3-5,0 8 10,-2 2 1,1 5 5,-2 4 6,0 3-12,-1 5-38,0 2-3421,0 3 3353,0 2-67,2 1-108,1 2-43,4-1-141,2-1-1265,6-1 812,4-3-269,3-2-621,2-5-2796,2-3 4627,3-1 0,-12-15 0,0-1 0</inkml:trace>
  <inkml:trace contextRef="#ctx0" brushRef="#br0" timeOffset="56433">26269 3287 20515,'-4'-9'2212,"1"3"-1120,3 6-123,0 0-946,44 19 10,-16 6-2151,5-2 1,0 3 2117,-12 0 0,-3 1 6,3 2 0,-1 2 252,0-1 1,0 1-276,-1 1 0,0 0-20,-2-1 1,0 1-23,-2-1 1,-1 0-10,-3-1 1,-1 1-207,-1 9 0,-4 1-387,-1 19 103,-6-22 1,-3-2-1431,-12 10-3485,-10-3-3118,1-6 8049,-1-8 1,13-13 0,5-8 0</inkml:trace>
  <inkml:trace contextRef="#ctx0" brushRef="#br0" timeOffset="57234">20458 5809 17305,'0'-5'2599,"0"1"-145,0 4-2342,-53 25-1421,27 2 1362,-9-1 0,1 2 48,5 24-42,9-10 0,0 1-37,6-8 0,0 0-5,-3 10 0,2 3-3,6 1 0,2-2-14,3-10 0,1-1-14,1 11 0,4-1-59,8 15-84,9-4-162,8-3-281,7-3-2007,-4-18 0,4-1 2607,-3-6 0,0-1 0,-4-3 0,-1-2 0,6 0 0</inkml:trace>
  <inkml:trace contextRef="#ctx0" brushRef="#br0" timeOffset="57910">21294 6399 15513,'0'-9'3820,"0"2"-2924,-1-25 0,0-6-241,0 7-372,-1-12 1,1 0 225,0 14-22,1 3-27,0 3-35,-1 5 96,1 5-482,-2 6-173,1 3-146,-1 9 213,0 3 89,-1 10 34,-2 23-2231,0-4 2181,-2 17-1,0 8-210,4-15 197,2 1 0,2 0 8,2-1-6,0-12 0,2 0-5,5 7 6,-3-13 5,2 4 11,-4-11 2119,-2-9-1827,0-1 478,-3-10-584,0-3-97,-1-7-83,-2-4-11,-2-6 27,-3-4-21,-1-6 4,0-5 18,0-4-15,4 5 1,1-4-304,1-4 0,1-2 301,0-14 0,1-1-1611,2 9 1,1 3 1604,1 1 0,1 2 3,3 3 0,0 2-2130,5-15 2138,3-8-28,1 20-11,2 11-1242,2 5 1214,1 12 1382,-2 10-1354,4 4 12,19 12-40,8 17 3,-17-5 0,1 3 558,-7-3 1,-1 2-571,-1 3 1,-2 0-82,7 16-230,-4 4 29,-3 0-202,-4-1-625,-8-16 1,-1 1-1167,3 16 26,-6-19 1,-1 0 2302,1 11 0,-5-28 0,0-4 0</inkml:trace>
  <inkml:trace contextRef="#ctx0" brushRef="#br0" timeOffset="58486">21339 6395 21871,'30'-44'-135,"0"-1"1,-6 7-1,2 7 40,5 21 0,2 6-2326,20-5 2130,5 1-45,1 1-6,0 0 6,-2 0 6,-1 0 5,-4 1-67,-4-1 714,-4-1-837,-5 1 323,-6-2-1040,2-5 700,-14 2 83,1-2 108,-16 4 148,-3 1 58,-5-1 1431,-3 1-1056,-4 0 197,-3 0 986,-6-4 414,0-1-901,0 0-23,4 2-96,6 4-72,1 0-117,2 1-135,1 1-73,1 0-79,1 2 102,0-1-348,2 3-274,0-1 78,2 3 39,1 2 40,5 3 33,4 3-11,7 4 0,4 4-3403,4 4 3392,3 3 5,1 2-544,1 4 522,-1 0-28,-3 2-22,0-1-23,-4 0-11,-3-3-11,-3-1 22,-2-3 11,-4-2-38,0 2 77,-5-7 18,-2 0 3186,-4-9-3047,-1-3 817,0-2-766,-2-2-22,-2 0-35,-2-1-4,-3-3 4,-2-2 91,-10-10 10,-3-5-89,-1-2-5,2-2-18,9 5-10,2-1-23,3 1-28,3-1-39,4 1-34,0 0-196,11-8-3336,1 8 3342,12-5-56,3 11-680,6 3 619,7 2-12,6 2-17,5 3-6,3 2-16,-1 0-101,0 2-308,-17 0 0,0 0-2463,16 0 1691,11 0-2035,-23 1 538,-4-1 1334,-2 1 1747,-1-1 0,-14 1 0,-3-1 0</inkml:trace>
  <inkml:trace contextRef="#ctx0" brushRef="#br0" timeOffset="59599">23025 6020 22012,'-26'-43'403,"0"-1"0,3 3 1,6 9-85,14 19 733,1 1-817,0 2 238,0 0-299,1 2 127,-1 2-184,1 2 397,-1 1-475,2 2-341,-1 0 196,5 5 94,1 1-10,7 6 28,3 2-12,17 13-1821,-4-4 1822,14 10-1,-10-6-210,2 1 244,-1 1-28,1 2-948,-2 0 920,-1 0-40,-4-1 1,-2-1-22,-4-1 5,-5-4 0,-4-2-73,-6 3 100,-3-7 1580,-6 1-1523,-2-9 244,-4-3-216,-3-2 1175,-2-2-1164,-2-1 17,0-4 5,-2-2 29,2-4-23,-1-1-5,2-3-12,1-1-16,2-2 22,3-11-51,4 4-3413,2-9 3363,9 8-194,4 0 133,7 2-45,6 1-24,7 1-630,4 4 519,5 1-27,2 3-29,3 1-22,1 2-28,-13 4 0,1 1 2220,17-2-2433,13 0-118,-23 4-150,-1 1-175,-5 1-167,-2 0 62,-4 0-114,-2 0 298,-3 0 1220,-3 0-391,-2 0 303,-4-1 229,-2-3 151,-3-1 880,-1-6 122,-5 1-761,0-2 16,-3 2 13,0 0-29,-3 0-95,-2 0-118,-3 1-134,-2-1-78,-2 2-57,-1-1-44,-3 2-51,-1 1-50,-2 1-67,-1 3-40,-2 1-28,0 1-5,1 4 0,-1 2 5,1 4 1,1 3-18,0 2 1,2 2 5,1 1 6,1 3-23,3 1-10,1 1-12,6 0-23,2 1 23,4-1 0,5 0 6,5-1 16,6-1-5,6-2 17,2-2 10,6-4 29,0-2 6,2-4 21,0-3 1,1-3 17,-2-3 5,-1-4-329,-3-3 379,-2-3 35,-4-2 4,-4-1 1,-2-2-6,-4-2-22,-3-1 17,-2 0 5,-3-1 18,-1 0-65,-2 2 76,0 0 4,0 2-32,-2 3-7,0 2-38,0 4-29,-1 1-39,0 4 310,1 1-405,0 1 44,1 1-78,-1 0 29,-1 3-1,-1 1 28,-2 5-5,-1 3-34,0 2 23,1 3 5,1 1-22,1 1 11,3 1-11,-1 2-17,3 0 0,3 0-95,6 10 61,2-9-16,5 7 5,-2-12-34,2-3-5,4-2 5,-1-3-83,15 0 151,-8-6 44,9 1 1,-10-7 33,-1-1 12,0-3 5,-1-4 22,-2-3-11,-2-2 17,-2-1 11,-3 1-3380,-2 1 3420,-3 4-18,-3 2-16,-4 5-45,-2 1-145,-1 2 83,-4 4 34,-1 0 3381,-3 6-3409,2 0-6,1 2 6,2 0 0,1 0-12,2-1 7,3 0-6,2-1-1,6-1-4,3 0-18,4-2 0,5 0-10,3-2 21,4-1-3369,3-2 3398,0-2 27,0-1 35,-3-2 27,-1-4 34,-4-2 16,-2-4 6,-4-3-2256,-2-4 2273,-3-3-342,-2-4 370,-2 0 11,-1-1 11,-2 0-241,-1 4 275,-2 2 1981,-1 4-1740,-2 0 200,-1 7-531,0 1 3112,0 8-3291,0 1 555,-2 6-544,0 4 40,-3 7-1,-1 7-22,-4 28-377,1-4 360,2-14 1,0 3-1683,-1 8 1,1 0 1547,1-10 0,0 3-202,2 5 1,0 3 0,1-2-1166,2-3 0,2 0 944,2 12 1,2 2-4326,7-1 1,3-4 4367,-6-15 0,1-2 1,2 3-1,-2-6 0,-3-12 1</inkml:trace>
  <inkml:trace contextRef="#ctx0" brushRef="#br0" timeOffset="60340">25195 5929 25607,'0'-40'72,"0"1"1,0-24-377,0 61 770,0 1-689,-2 5 543,0 1-267,-4 6 123,1 4-405,-1 6 288,-2 5 50,0 3-97,0 4-13,1 1-370,1 2 219,1 1-14,3 0 18,1 0-3,3-1-26,2-2 87,4-1-13,3-5-13,2-2 43,1-4 18,2-3 42,1-3 6,1-4 39,-1-4 57,1-2-53,1-4 151,0-1 25,3-5-24,1-2 21,0-4 42,0-3-54,-1-1 21,-3-4-35,-2 1-36,-3-2-127,-2 1-10,-1 0-3,-2 2 199,-1-2-207,-5 5-12,1 1 475,-4 6-521,1 3 191,-1 1-543,0 1 330,0 9 62,0-2 0,3 9-29,1-2-50,4 2-37,1 2-64,4 0-76,1 1-68,3 0-169,0 1-182,2 0-292,-2-1-443,-1-2-1505,-2-1-5966,-2-4 8900,-3-2 0,-4-5 0,-3-2 0</inkml:trace>
  <inkml:trace contextRef="#ctx0" brushRef="#br0" timeOffset="60509">25690 5851 19333,'-10'-21'-1864,"1"0"1,10 29 0</inkml:trace>
  <inkml:trace contextRef="#ctx0" brushRef="#br0" timeOffset="60802">25910 5924 20028,'0'-5'3002,"0"2"-398,0 3-2732,-11-39 21,8 31 28,-8-27 46,11 41 55,2 6-11,2 3 17,4 5-2422,4 3 2400,5 4 11,2 1-117,3 3 71,15 18 7,-7-11 5,-10-12 0,1 0-151,18 22-1005,-11-12 1016,5 7-22,-17-16-34,-3-2-251,-6-2 217,-4-2 1521,-7 6-1929,-4-9-315,-6 3-441,-3-10-1227,-1-4 2638,-5-2 0,10-3 0,1-2 0</inkml:trace>
  <inkml:trace contextRef="#ctx0" brushRef="#br0" timeOffset="60990">25840 6031 16471,'3'-5'3484,"-1"1"-1126,-2 4-2330,18 3-11,-15 9-40,13 7-49,-19 8-74,1 1-135,1 3-178,1 1-202,1 0-302,2 0-706,2 0-1748,3 0 3417,3 4 0,-5-17 0,-1-1 0</inkml:trace>
  <inkml:trace contextRef="#ctx0" brushRef="#br0" timeOffset="61316">26327 6290 12713,'20'-48'672,"0"-1"0,-2 4 1,-4 5 96,-7 7-382,-2-3 644,-2 0-712,-1-2-11,-1-1-28,0-1 17,-2-1 11,0 1 1019,-2 2-700,-2-9-353,0 14 163,-3-13-269,3 25-11,-1-1 1986,3 10-2093,0 6 2140,2 1-2442,0 4 207,-1 10 40,0 2 1488,-3 26-1494,2-5-223,-2 17 223,2-6 11,1 3-11,-1 5-595,1 2 553,1-14 0,1 2-25,2 20-368,-1-21 1,2-1 294,7 11-56,4-2-67,5-5-427,5-10 1,5 0-245,-2-7 1,1-2 442,5 5 1,0-2-421,20 2-1884,-19-15 2806,0-4 0,-16-5 0,-2-1 0</inkml:trace>
  <inkml:trace contextRef="#ctx0" brushRef="#br0" timeOffset="61476">26371 6107 20895,'38'-42'-583,"0"1"1,-3 3 0,0 10-365,8 25-2592,5 1 3539,9 0 0,-27 2 0,-1-1 0</inkml:trace>
  <inkml:trace contextRef="#ctx0" brushRef="#br0" timeOffset="61742">26557 5408 26200,'60'6'39,"0"-1"0,-11-2 1,-4 6-35,-2 17 1,-4 5-2837,-10-7 1,-2 1 2830,0 1 0,-1 3-20,7 14 1,-3 2-531,-8-10 0,-2 2 533,4 9 1,-4 3 221,-9 1 0,-5 0-273,-2-12 1,-2 1-438,-2 11 0,-5-1 224,-2-14 1,-2-2-272,-3 0 1,-2-1-732,-2 0 0,-3-1 1283,-4 6 0,0-4 0,-2 3 0,-2-1 0</inkml:trace>
  <inkml:trace contextRef="#ctx0" brushRef="#br0" timeOffset="71516">1246 9568 13161,'6'-48'1326,"0"-1"0,1 1 0,1-19 0,-1 9-407,-1 7-1517,-1 6 1337,-1 5-83,0 6 519,-3 6-677,0 6-89,-1 7-106,0 4 310,0 6-529,0 2-123,-1 3-78,-1 4-2288,0 2 2382,-1 9 107,1 5-67,-2 8-6,0 9 1,-1 4-565,-1 6 564,0 3-6,-1 2-5,1 2-2076,-1-1 2076,1-2 8,2-19 1,1-1 1797,-1 11-1794,-1 4-7,3-26 6,0-6 6,2-6 589,-1-3-483,1-3 3342,0-2-3023,1-4-200,0-10-181,2-3 12,-1-11-11,0 1 5,-2-5-22,1-4 33,0-3-11,-1-3 6,0 2 1,1-17-23,-1 18-6,2-8 33,0 19-33,-1 12-17,0 2-67,-1 12 344,0 1-367,0 5 51,0 3-23,0 18-5,0 0-34,0 13-292,1-4 180,0 4-920,2 3 534,0 1-983,1-9 0,0-1-4260,3 18 5814,0-15 0,-1-2 0,0-8 0,0-2 0</inkml:trace>
  <inkml:trace contextRef="#ctx0" brushRef="#br0" timeOffset="71809">2070 9415 18975,'-5'0'2744,"2"-1"-845,3 1-1776,-17-2 51,18 3 27,-11-2 6,25 2-27,2-1-29,3-1-28,2-3-11,1-1-28,0-2-11,0-1-6,-1 1-5,-4 0-12,-1 0-5,-4 2-6,-3 0-17,-2 2-10,-3 1-29,-2 2-874,-2 0 141,-1 2-723,1 2-3288,0 4 4761,1 3 0,-2-4 0,1-1 0</inkml:trace>
  <inkml:trace contextRef="#ctx0" brushRef="#br0" timeOffset="72453">3568 9743 17272,'1'-55'679,"-1"0"1,0 5 0,1 7-260,2 13-56,0 7 2027,-1 6-2161,-2 5 814,1 6-966,-1 1 396,0 5-732,0-1 1721,-1 5-1564,1 3 67,-1 6 57,1 5-18,-1 6 1,-1 6 5,0 6-1040,-2 2 1029,-1 1 11,-1 0-22,-1-2-1,0-2 7,-1-2-6,1-3 11,0-4-211,2-4 216,0-5-5,2-4 12,0-4 38,1-5 34,2-2 1466,-1-1-1427,0-5-56,0-1-50,-2-5 262,-4-12-246,0 1 1,-1-11 5,2 4-5,1-4-1,2-5-495,1-4 490,1-3 0,2-3-11,3-1 0,3 2-2763,5 1 2763,2 5 28,12-12-699,-5 17 671,9-5-17,-8 18-11,1 6 11,0 3-1078,19 12 0,3 5 1055,-1 3-2,3 2 0,-1 4-57,-12 10 3,0 4-21,0 5 799,-2 1-900,-1 6-74,-2-1-100,-3 2-124,-3 0-206,-3-1-1626,0 14 170,-8-15-2707,0 8 4538,-9-16 0,-2-15 0,0-1 1</inkml:trace>
  <inkml:trace contextRef="#ctx0" brushRef="#br0" timeOffset="72642">3598 9743 19627,'-3'-2'3433,"2"-1"-2245,1 3-1340,81-67-2739,-39 45 2766,-7-2 0,5-4 0,-4 7-581,16 11-689,4 2-2374,0 1 3769,-23 3 0,-2 1 0,2 0 0,-1 0 0</inkml:trace>
  <inkml:trace contextRef="#ctx0" brushRef="#br0" timeOffset="73873">4919 9576 13841,'-16'-39'224,"-1"0"0,3 2 0,-2 11 2386,-1 23-2571,-3 1-5,-4 7 1414,-3 4-1387,-22 19-44,21-8 0,0 2 6,0 0 1,0 1-24,2 2 0,2 0-6,-4 11 2313,5-1-2341,6-1 1,5-2-18,5-2-16,3-2 11,4-2-6,5-3-10,4-2-1,4-5-22,16-1 100,-3-7 587,12-3-508,-6-11 16,2-5 12,4-9 12,-1-6 30,-10 3 0,0-4 84,-1-3 0,-1-3 33,4-12 1,-2-1-397,-8 8 0,-4 0 253,-3-1 1,-3 1 106,-4-18-27,-2-1-52,-5 0-20,-3 2-10,-1 19 0,-1 1-2763,-5-15 2794,-3-7-420,3 22 403,4 14 280,-1 1-369,6 14 734,1 3-852,1 2 3020,0 1-3132,-1 10 1260,0 15-1075,0 7-883,-1 16 871,1-3 1,-1 6-6,0 7-23,-1 4-717,2-28 0,-1 1 692,0 1 0,1 0-45,-1 1 1,0 1-79,0-1 0,1-1-1469,0 1 1,0-1 1017,1-1 1,0 0-567,2-3 0,1 1 875,2 2 0,0-3 0,2 3 1,1-3-1</inkml:trace>
  <inkml:trace contextRef="#ctx0" brushRef="#br0" timeOffset="74559">5427 9738 13976,'16'-40'621,"0"-1"1,-1 3-1,-5 9 2208,-9 22-2617,-1 1 1326,0 5-1728,0 1 932,-1 4-815,-1 1 3465,-2 7-3319,-2 3-23,-1 3-22,-4 6 6,-1 0-23,-4 4 17,-1-2-17,-1 2 11,-1-2-10,-8 8 27,9-12-11,-3 3 33,11-15 40,3-3 78,3-3 68,2-3 369,1 0-386,1-4-84,0-2-74,0-5-4,0-2-24,0-4 29,0-3-17,1-3 23,1-2-18,2-1 6,2-2 12,0 1-12,1 0 34,0 3-6,1 3 0,-2 4-5,0 3-17,-1 4-34,-2 4-17,-1 3-111,-2 0 55,4 7 23,1 0 0,6 7 11,4 3-12,6 5-4,4 4 10,1 5-2073,1 3 2045,-2 4-11,-2 3-630,-2 1 625,-3 4-1,-2 1-16,-4 3-2522,-2 0 2471,-3 3-11,-4 0-1668,-1 1 1646,-5 1-1,-4 1-32,-5-2-40,-5-3-73,-2-4-96,-3-6 52,-2-5-499,-1-7-470,-3-6-1586,1-6-6184,2-7 9080,3-4 0,12-2 0,3-2 0</inkml:trace>
  <inkml:trace contextRef="#ctx0" brushRef="#br0" timeOffset="74766">5553 9235 19971,'0'-4'1893,"0"1"-2097,0 3-195,-3 10-251,6 3-1730,0 13-7451,6-1 9327,0-1 1,-4-12 0,-2-5 0</inkml:trace>
  <inkml:trace contextRef="#ctx0" brushRef="#br0" timeOffset="75174">6503 9414 20019,'-3'-4'1647,"1"2"-1009,2 2-503,-70-5-1531,30 13 1471,-10-5 1,-2 4 86,-4 20-95,26-11 1,0 1-4,-1 2 0,0 0-14,1 1 1,-1 1-15,3-1 1,0 1-6,2 0 0,1-1-3,-17 19-28,8-3-12,10-5-16,8-3 683,9-3-661,5-4 29,9-2 22,5-4 5,8-3-2636,6-3 2659,7-4-12,5-3 54,8-6-53,3-3 5,2-7-581,1-4 637,-3-4 23,-3-2 33,-4-3 17,-7-2-24,-5-2 58,-6-1-45,-5-1-12,-5-3 2686,-4 2-2713,-4 0 27,-2 5 1,-3 4 11,0 5 48,-1 6-71,0 5 1865,-1 4-1971,1 3 58,-2 1-153,0 1 11,-1 2 11,0 2 6,-1 4 11,-2 5 11,0 4-17,0 3-5,0 4-11,0 0-51,3 3-34,1 1-38,1 0-74,1 0-1656,3 1 1371,2-1-1374,4 1 753,2 1-1096,2-2-255,3 0-2459,1-4-3763,1-4 8698,-3-4 0,-7-9 0,-3-3 0</inkml:trace>
  <inkml:trace contextRef="#ctx0" brushRef="#br0" timeOffset="75402">7045 9486 15939,'2'-9'5567,"-1"2"-4463,-1 7 402,0 0-1041,0-62-4392,-4 44 4042,2-16 0,-3 4 901,-6 26-903,-2 3-35,-3 0-22,-2 4-28,-3 3 0,-2 6-11,-2 3-23,0 4-715,-1 3 698,3 4-2019,0 4 2003,4 2-23,2 3 2003,4 0-2103,4 0-46,3 0-571,4-3 398,5-1-72,4-3-141,6-3-145,5-2 379,6-3-1225,4-3 1294,5-3 291,8-2 0,-18-7 0,0-1 0</inkml:trace>
  <inkml:trace contextRef="#ctx0" brushRef="#br0" timeOffset="76143">7488 9625 16594,'0'-6'4733,"1"0"-3786,-1 6 1892,0 0-2811,-62-40-465,42 35 439,-15-14 1,4 6 101,22 28-127,3 1-10,3-1 16,1-1 0,4-1 11,3-1 6,3-2-22,4 0 16,3-2 6,4-2-5,2-2 22,3-2 5,1-2-11,0-2 23,0-2-6,0-2 28,-3-4 5,-2-1 18,-3-1 28,-2-2-1,-3-2 17,-3-1-5,-1-1-6,-3-1 0,-2 1 6,-1-1 22,-2 1-34,0 0 12,-3 3-6,0 1-17,-4 3 6,0 2-29,-2 2 307,-1 3-373,-3 3-12,-3 0 6,-3 3 0,-3 2 0,-2 5 0,1 4-11,-1 5 0,3 2 22,1 2-39,4 3-6,2 1-10,4 1-29,3 0-34,4-1-38,2-1-57,6-2-55,4-1-35,7-2-4,6-2-13,5-4 1,5-4-263,23-2 263,-12-5-332,16-4 371,-17-4-527,-1-4 684,-2-3 95,-2-2 34,-3-2 39,-3-2 28,-4 0 39,-3-3-3048,-2-1 3110,-4-3-292,-3 0 314,-2 0 57,-3 2 32,-3 3 234,-1 3-194,-4 5 380,0 3-436,-2 4 3171,-2 2-3283,0 2 472,-2 1-629,1 0 6,-2 2-6,1 1-11,-1 4 0,-2 2 17,0 3-17,-1 3-6,-2 12-22,3-4 0,-1 17 0,6-15-5,1 5-23,2-9-17,2-1-17,2 0 1,3-2-1,0 1 17,2-4 28,0-1 12,1-3 22,-2-3 33,1-3 17,-1-3 40,1-1-7,2-4-16,2-3-5,4-4-23,0-3-3364,2-2 3403,1-1-817,0-4 806,0 0-6,-1-1-22,0 0 11,-1 1-16,-1 1 33,4-4-28,-6 8-12,1-1-10,-10 10-17,-1 2-23,-4 3 6,0 1-5,0 3 5,1 3 0,2 4-28,2 4 2933,4 12-2966,-2-5-2218,3 10 2122,-3-10-83,0 1-753,2 0 506,1-2-179,2-1-219,2-2-331,2-2-749,4-2-2646,2-3 4639,7-3 0,-15-4 0,0-1 0</inkml:trace>
  <inkml:trace contextRef="#ctx0" brushRef="#br0" timeOffset="76678">9039 9486 25348,'-33'-27'84,"0"0"0,3 1 1,3 12-80,-5 39 1,9-3-17,-5 10 0,9 8-23,7-9-101,8 3 1,4 0 10,7 1-16,11 17-22,5-29-28,5-2-29,3-4-3604,22 0 3655,-11-7 56,14-2-120,-17-7 210,-1-5 33,-2-2 11,-2-5 34,-2-2 146,6-10-34,-10 3 28,3-7 28,-14 6 11,-2 0 23,-4 1 3324,-2 1-2977,-2-3-308,-4 9-23,0-1 278,-3 10-502,-2 2-72,1 2-29,-1 0-5,-1 2 12,1 2 27,0 3 39,-2 7-61,2 7-11,3 0 5,5 1-6,5-7 7,4-2-91,18 4 62,-6-7-16,15 2-18,10-7 85,-10-2 22,15-2 67,-3-8-3408,-14 0 3413,8-7-2262,-20 0 2291,-3-2-114,-2-2 136,-3-2 12,-3-1 10,-2-1 29,-2 1 22,-2 0 2469,-1-2-2418,-5 9 3270,0-1-3354,-4 11 206,-1 3-425,0 0 12,-3 6-7,0 3 46,-4 9 5,-9 24-12,2-4-568,-6 21 555,6-20 0,1 0-1017,2-6 0,-1 1 960,-3 13 1,-1 1-81,3-7 0,1-2-155,-1 4 1,0 1-1538,0 2 0,1 2 725,-1 1 1,1 1 1128,-1 9 0,1-3 0,-1 5 0,2-1 0</inkml:trace>
  <inkml:trace contextRef="#ctx0" brushRef="#br0" timeOffset="78178">11562 9555 20703,'10'-10'577,"-3"3"-144,-7 7 145,0 0-178,61-51-679,-45 38 302,17-17 0,-6 9 129,-25 23-352,-4 3 380,-3 9 34,-4 7-34,-3 9-22,-5 6-389,-2 6 333,-3 3-287,0 2 258,1 1-17,-1 0-5,3-1 5,2-1-45,3-1 11,2-3-16,2-1-12,3-4 29,2-4 10,1-3 18,0-6 5,1-4 61,1-6 107,0-5 112,1-4 443,0-3-177,1-8-462,0-3-73,0-10 34,0-22-50,0 4-26,2-20 8,1 10-848,3-5 837,0 12 1,1-1-9,-1 9 0,0 0 5,3-11 1,1 2 8,5-17-5,2 3 21,1 3 12,0 4 12,-2 6 10,0 4-5,-2 7-34,-1 3 28,3 0-61,-5 10-1,3 0-5,-5 11-11,2 2-6,2 3 1,2 2-12,4 5-40,3 4 40,2 7 0,1 7-11,7 25 28,-8-4 26,-10-12 1,-1 2-16,-4 5 0,-3 0-11,1 23 0,-3-22 0,-3-1 5,-5 13 35,-2-5-35,-4-4 6,0-7 0,1-6-5,1-8-6,3-5 33,0-6 23,3-5 44,0-3 651,2-2-695,0-8 832,0-1-871,0-10 5,0-3 12,2-18-1,2 5-16,4-14 38,11-9-2241,-1 14 2208,-5 13 1,1 1 33,10-9-1,1 1-21,0 5-58,-1 3 23,7 1 18,-5 8-28,3 4-6,-10 10 11,-2 5-6,-3 4-5,2 4 6,3 6-118,22 32 62,-16-12 1028,-6-5 0,-1 3-1168,1 24 50,-7-12 3,2 13-177,-7-17-587,1-3 368,3-2-150,2-4-1204,16 4 772,-4-11-117,12 1-1720,7-14-1610,-8-5 3235,12-7-1273,-13-5 2174,0-7 74,0-1 649,-2-5 871,11-13-149,-12 6 118,6-11 1025,-9-1-1193,-7 8-50,2-7 805,-5 4-905,-7 10 2061,2-5-2197,-9 14 2235,-2 3-2442,-2 4 994,-1 3-1173,-5 3-246,-1 0-7,-7 5 348,-4 3-341,-5 4-1,-4 4 0,-4 3-5,-2 1-17,1 3 0,1 0-5,3 1-1,-5 13-22,4 5-488,3 0 482,8-2-10,10-14 4,4-1-49,6 1 72,4-7 11,8 0 34,13-11-5,-1-2-12,12-6-3225,-4-4 3226,1-6 4,2-3 187,-2-3-102,11-12-28,-15 4-6,7-10 62,-11-1-67,-9 8 10,3-5 152,-10 9-89,-5 10 3305,-1 0-3339,-5 11 181,-1 2-310,0 1-39,-7 7 61,0 1-5,-7 7 11,-4 10 0,5-3-11,-2 8-11,9 5 10,3-8 1,5 8 0,12-3-28,16-1-6,20 3-952,-3-12 985,5-8-44,4-10 40,-13-6 4,13-4 52,-4-15-3083,-13 0 3071,8-9 0,-17 3-1112,-4-4 1117,-2-4-10,-4-5 10,0-5 198,-2-6-209,-7 12 1,1-3 862,-1-3 1,0-1-864,-1 0 1,0 1-4,0 3 1,-2 2 25,0-8 185,-1 5-141,-3 8 29,-2 8 11,-2 6 5,-1 8-55,-2 4-40,-1 6 418,-7 5-440,-11 16-28,-13 21 0,2 6-299,16-16 1,2 1 286,-4 21-16,4 5-1430,5 7 1427,6-31 0,1 2-104,0 16 1,2 0-898,0-12 1,1 0 882,1 10 1,2-1-422,4 14 31,3-22 1,2-1-111,8 15 526,-6-19 0,2-3-795,7 4-203,1-5-632,-3-8 1764,5-2 0,-15-10 0,4-2 0</inkml:trace>
  <inkml:trace contextRef="#ctx0" brushRef="#br0" timeOffset="78852">13527 9663 17305,'-3'-3'3865,"1"2"-1888,2 1-1960,65-24-2664,-31 19 2652,10-7 1,0 1 5,-2 11 232,-2 1-237,1 0-17,-3 0-12,-2 0-72,9-1 56,-13 1 11,6-1 22,-12-3 34,-8-1 28,2-4 146,-9-5-34,-4 1 2025,-2-4-1583,-4-1-234,-2 6 462,0-3-37,-2 5-162,-1 3-158,0-1-245,1 3-57,2 2 6,1 2-236,1 3 1,2 3 50,4 5-6,4 4-16,4 5-29,4 4 1,3 4-1515,2 3 1442,2 2-28,-2 3-34,0 2-22,-4 1-12,-4 0-76,-4-1 71,-4 9 179,-4-15 29,-4 3-7,-5-20 34,-3-3 40,-3-4 27,-1-3 157,-5-2 1452,3-8-1553,0-2 101,5-6-139,6-1-7,1-1-16,1-2-28,4-2-12,2-1-33,5-1-5,5 1-1,3-1 1,5 2-1,4 0-44,20-6-3376,-10 6 3404,15-3-6,-16 8-384,0 0 395,-1 1 0,-2 1 28,-3-1-169,7-4 158,-11 4 61,7-10 1,-18 9 33,0-3-22,-8 6 28,-3 2 22,-2 2 3115,-1 1-3109,0 2 532,-1 2-499,-1 1 70,-1 1-244,1 1-16,-2 0 28,2 4 12,-4 7-18,0 2-5,-1 8-6,2 0-792,0 3 753,3 5-17,1 4-5,2 2-29,3 3-44,3 1-17,4 1-61,2-2-85,1-1-128,-1-3-214,-1-3-3463,-2-3 2669,-3-5-1682,-2-3 3124,-1-3 1,-2-9 0,-1-1-1</inkml:trace>
  <inkml:trace contextRef="#ctx0" brushRef="#br0" timeOffset="79035">15115 9324 23668,'-6'-32'-2834,"5"12"196,13 45-5635,2-1 8273,-1-2 0,-6-10 0,-3-6 0</inkml:trace>
  <inkml:trace contextRef="#ctx0" brushRef="#br0" timeOffset="79282">15777 9580 20593,'-52'-12'330,"0"0"1,3 2-1,6 4-1817,0 14 1655,-1 2-67,2 3 1360,3 2-1438,3 3-18,4 3-5,5 3-828,5 2 834,4 3 0,4 0 743,6 2-760,5 1 796,4 1-801,6 1-7,6 0 44,9 0-116,7-2 1991,6-1-2076,6-2-77,3-4-152,3-5-972,2-4 440,1-5-627,2-5-3720,1-3 5288,9-4 0,-30 0 0,-1 0 0</inkml:trace>
  <inkml:trace contextRef="#ctx0" brushRef="#br0" timeOffset="81034">14982 9870 18795,'7'-3'813,"-1"2"-606,-6 1 5265,0 1-5281,1-3-57,-1-1 12,2-4 156,-2-4-179,0 1-5,0-4-12,0 2-5,0-1 11,0-2-6,0 0-33,2 0 17,1 1-1,2 0-10,-1 1 16,2 1-28,0 0-16,1 2-18,0 1 1,1 1-17,-1 2-12,0 1-5,0 1-11,1 2 5,2 0 1,0 2 5,3 0-11,2 1-1,2 3-27,10 9 45,-7 0-1,6 5-5,-11-2-5,-5 3-12,-1 1-11,-6 4-6,0 3-5,-6 3 6,-3 2-1011,-4 2 1055,-6 0 0,-4 0-146,-1 0 146,-2-3-5,-1 0-601,2-4 606,-1-1-130,-3 4 114,9-11-12,-2 3 28,12-13 0,3-3 962,1-2-906,2-3 526,1 0-476,3-6 661,0-1-739,2-7 133,3-1-156,2-6 1,2-2-205,3-3 210,1-3-5,2-2-6,2-3-940,0-2 940,2 0 17,0 1-5,1 1-1,-1 1-5,-1 2-12,0 3-5,-2 1-323,0 3 335,-2 2-1,-1 3-6,-1 1-5,-1 2 6,-1 2 0,-1 1 27,-1 3 173,-2 1-172,-3 1 903,-1 3-931,-3 1 397,-1 3-520,-1-1 128,-2 3 11,1-1 124,-1 1-163,1-2-33,0 0 39,-1 3-12,0 0 12,-2 6 5,0 1 6,-1 4-11,-2 2 22,0 2-16,-1 0-23,1 1 28,-2 1-6,1 0 12,0 2-1,0 1 1,1 0 5,1 0-33,1-1-12,3 0-55,0 1-79,4-2-443,10 10 57,2-7-258,15 5-348,2-9-744,8-4-5578,6-2-1788,-1-4 9270,-4-4 0,-20-2 0,-7-3 0</inkml:trace>
  <inkml:trace contextRef="#ctx0" brushRef="#br0" timeOffset="81993">17325 9641 19249,'-5'-4'1288,"1"0"-823,4 4 358,0 0-588,-62-25-66,34 19-99,-11-8 0,0 3 64,11 14-5,0 2 0,0 3-23,2 1-27,3 2-251,2 1 211,4 0-11,3 2 0,3-1-17,2 0 6,4 0 17,1 4-1,3-5 18,2 3 55,3-6 62,2-1 547,11 2-491,-2-5-28,11 0-45,-1-5-22,3-3-3398,2-1 3398,0-5-404,0-1 471,-5-1 57,-4-1 27,-5 0-41,-6-1-37,-3-1-51,-3 0-28,-2 0-16,-2 0-1,-3 1 3231,-6-4-3292,-2 5 651,-5-2-685,3 6-11,-2 2 0,-1 1-23,-2 2-16,1 1-22,-2 1-12,1 3-34,0 2-33,0 3-50,0 5-124,1 2-134,1 3-236,2 3-408,1 4-520,3 2-1676,3 3 3288,4 7 0,2-17 0,1 0 0</inkml:trace>
  <inkml:trace contextRef="#ctx0" brushRef="#br0" timeOffset="82299">17215 10106 17944,'-5'0'3097,"1"0"-985,4 0-1950,-65 18-747,43-9 621,-15 3 0,3 0 183,22 0-191,5-1-11,1 1 22,4 0 140,5 6-16,4-4 27,7 4 6,3-6-3241,4 0 3179,3-1-33,3-2 34,0-2 27,-1-1 34,-2-4 46,-4-1 32,-3-1 342,1-4-353,-7 0 3161,0-5-3100,-6-7-217,-3 2-23,-1-6-40,-3 3-16,-3-1-11,-3 0 0,-3-1 549,-6-6-634,3 7-88,-5-3-712,0 8-124,4 5-750,-4 1-3490,5 6 5232,-2 3 0,8-1 0,0 1 0</inkml:trace>
  <inkml:trace contextRef="#ctx0" brushRef="#br0" timeOffset="83035">2236 10803 18785,'53'-29'-17,"0"0"0,-3 2 0,-3 7 1,11 15-222,-27 3 1,2 0 253,3 2 1,1-1-252,2 1 1,4 0 314,3-1 0,5 1 0,-2 1-946,12-1 1,1 0 934,-5-1 0,4 1 1,-3 1-432,-10-1 0,-1 0 0,0 1 446,3-1 0,1 1 0,1-1-357,3 1 0,0 0 0,1 0 351,0 0 0,1 0 1,4 0 11,-9-1 1,3 1 0,2 0 0,-1-1-1,-2 1-202,2-1 1,-3 1-1,1-1 1,2 1 161,0-1 0,3 1 1,1 0-1,0-1 1,1 0 29,-8 1 0,2-1 0,0 1 1,0-1-1,-1 0 0,-2 0-38,1 1 1,-2-1 0,-1 0-1,1 0 1,3 0-36,2 0 1,3 1-1,1-1 1,0 0-1,-1 0 1,-3 0 22,-2 1 0,-2-1 0,-1 0 1,-1-1-1,2 1-6,2 0 1,0 0 0,0 0-1,1 0 1,0 0-3,1 0 0,0 1 1,1-1-1,0 0 1,0-1-3,2 1 0,0 0 0,0 0 1,1-1-1,0 1-7,1-1 0,0 1 1,1-1-1,0 1 1,0-1-3,-9 0 0,1 1 0,-1-1 1,0 0-1,1 0 0,0 0-5,1 0 1,0 0-1,0 0 1,0 0 0,1 0-1,-1 0 0,1 0 1,-1 0 0,0 0-1,1 0 1,1 0 0,4 0 3,-3-1 1,3 1-1,1 0 1,2-1-1,1 1 1,0 0-1,0-1 1,0 1-1,-5-1 1,0 1-1,0 0 1,0-1-1,1 1 1,0-1 0,2 1-1,0-1 1,2 1-2,-8-1 0,1 1 1,2 0-1,0-1 0,2 1 1,-1 0-1,1-1 0,-1 1 1,0 0-1,-1-1 0,-2 1 1,-1 0 0,9-1 1,-2 1-1,0-1 1,-2 1 0,0 0-1,0-1 1,-1 1-1,0 0 1,0-1 1,-1 1 1,-2 0-1,1-1 1,-1 1-1,0 0 1,1 0 0,-1 0-1,0 0 1,0-1 21,1 1 1,0 1 0,1-1 0,-1 0 0,1 0 0,-2 0 0,0 0-1,-1 0 1,-2 1-11,5-1 0,-3 0 0,-1 0 0,-1 0 0,1 0 0,1 1 0,3-1-6,-6 0 0,2 0 0,2 1 0,0-1 0,0 0 0,1 1 0,0-1 1,-1 0-1,0 1 13,4-1 1,1 0-1,-1 1 1,0-1-1,1 1 1,-1-1-1,0 1 1,1 0-8,-6-1 0,0 1 0,-1 0 1,1-1-1,0 1 0,1 0 0,0-1 1,1 1-1,1 0-9,-4 0 1,2-1 0,0 1 0,2 0 0,0 0-1,0 0 1,-1-1 0,0 1 0,-1 0 0,-1 0 0,-3 0-11,9 0 1,-1 0-1,-2 0 1,-1-1 0,0 1-1,-1 0 1,-1 0-1,0 0 1,4 0 1,-2 0-1,0 0 1,0 0-1,-1 0 1,-1 0-1,0 0-2,4 0 1,0 0 0,0 0 0,-2 0-1,-1 0 1,-3 0-4,-1 0 0,-3 0 0,-2 0 1,1 0-1,3 0-3,7 0 1,3 0 0,1 0 0,-1 0 0,-3 0-2,6 0 0,-1 0 1,-3 0-1,-3 0 5,1 0 0,-4 1 0,3-2-14,2 1 1,4-1 0,-1-1 0,-8 1-1,4 0 1,-5-1 127,-12 0 1,2-1 0,-6 1-156,22-4 1082,-16 2-1099,-14 0-112,-13 0-201,-9 2-423,-14 0-8802,-3 2 9594,-6-1 0,6 1 0,4 0 0</inkml:trace>
  <inkml:trace contextRef="#ctx0" brushRef="#br0" timeOffset="101382">3837 12177 14219,'0'-11'4868,"0"2"-3815,2-51-146,-1 33-518,0-9 0,0 0 278,0 17-129,-1 6-124,0 4-117,0 5-140,0 2-219,0 1-27,-1 4 10,0 2 51,-1 7 56,0 5-11,2 9 5,-2 6-16,0 7-12,-2 4-814,-1 3 803,-1 3-55,-2 1-180,1-12 0,0 1-381,-6 23 69,5-22 1,-1 0-1839,-3 18 2402,4-26 0,2-2 0,-1 3 0,0-2 0</inkml:trace>
  <inkml:trace contextRef="#ctx0" brushRef="#br0" timeOffset="102053">3939 11810 8391,'-19'-54'860,"0"0"1,1 5 0,2 9-334,0 17-174,-2 6-101,-3 5-84,-4 6-51,-5 2-38,-8 7 591,-4 5-597,-7 8-12,-3 7-30,25-7 0,-1 1-17,-1 2 0,1 2 445,-1 3 1,0 3-463,-13 16 1,-1 7-6,15-12 1,0 1-1,1 4 136,2-3 1,0 3 0,1 0 0,1-1-139,0 5 1,1-1 0,3 0 1,2-1 1,2 0 0,3-3-21,3 1 0,2-1 2,2-2 1,2-1 3,3-2 0,2-1-6,2-3 0,3 0-45,15 26 22,10-8-10,11-7 27,-19-24 1,5-3-18,18 3 1,7-4 3,-12-7 1,2-2 0,1 0 21,0 0 1,0-1 0,2-2-23,15-2 1,2-3-1,-5-2 13,-5 0 1,0-3 16,2-2 0,4-2 1,-6 0 21,-8-2 1,-2 0 16,10-5 1,-2-3 47,-7-4 0,-5-2-529,-9 6 0,-3-2 534,8-7 1,-3-2 852,5-15-772,-7-3-21,-6-2 283,-6-2-306,-6-3-6,-7 0-16,-3-1-12,-9 0-14,-3 15 1,-3 0-46,2 11 1,-3-1 16,-15-18 1,-3 2-23,9 22 0,0 2-9,-10-6 1,-1 2-11,-21-1-21,12 14 1,-3 3 5,11 3 1,-1 3-12,-11-2 0,-1 3-318,4 3 1,1 3-487,1 3 1,1 1-1171,1 0 1,2 2 2004,3 4 0,4 0 0,8 0 0,3 0 0</inkml:trace>
  <inkml:trace contextRef="#ctx0" brushRef="#br0" timeOffset="102961">4468 12299 3859,'-60'10'1426,"1"0"1,6-1 0,7-2 1822,7 1-2521,11-2-202,9-2 1222,8-1-1618,5-2 688,3 0-1037,3-1 3823,15 0-3307,2 1-39,20-1-560,5-3 408,13-1-1079,-23 1 0,1-1 998,4 0 0,1 0-5,3-1 0,2 1-6,2-1 0,0-1-1243,2 2 0,1-1 1237,1 0 0,0 0 3,1 0 1,-1 0-356,1 1 0,0-1 352,0-1 1,0 1 5,-1-1 0,0 1-3,0-1 1,-1 0-611,-1 0 0,0 0 599,-2 0 0,-1 0-9,-1 0 1,-2 0 251,-1 0 1,-1-1-258,-3 2 0,-1-1-17,10-2 0,-2 0-2,15-4 30,-24 5 0,-2 0 143,6-4 1858,-17 5-1796,-3-2 826,-15 4-972,-4-1 2991,-4 0-3108,-5-2 27,-6 0 893,-4-2-786,-19-3-6,6 3-802,-14-3 836,11 5 17,-1-2 22,-1 0 16,1-1 24,1 1 16,1-2 11,3 2 12,2-1-12,3 1-419,2 0 407,2 1-4,3 1-2979,3 1 2979,3 1-1400,3 2 1366,3 0-56,4 2-39,2 0-384,1 1 210,8-2 2468,0 3-2333,10 3 16,4 2-11,7 4-11,8 1-6,5 2 0,5 3-11,-8-4 0,0 1 1062,-8-3 1,1 0-1069,9 4 1,0 0 5,13 8-11,-2 0-1057,-6 1 995,-4 0-84,-9-1-61,-6 0-101,-9-2-407,-8 0 99,-5 0-337,-10 1-643,-6 1-1507,-10 0-5193,-2-3 7640,2-2 1,9-9-1,6-3 1</inkml:trace>
  <inkml:trace contextRef="#ctx0" brushRef="#br0" timeOffset="122249">7194 12144 18240,'-6'1'538,"1"1"-341,3-1 10,-1 0 0,0 1 17,1-1 23,-1 0 5,0 1 22,1-1 11,1 0 326,0-1-298,-1 0-38,-1 0-51,-2 0-27,-1-1-13,-3-1-4,0-3 10,-1-2-16,0-1-1,0-2-10,1-3-12,-1-1 6,1-2-6,1-2-6,1-1-5,3 0-50,1-1-17,2 1-17,1 0-23,3 3-5,1 0-11,4 1-11,2 2-12,2 2 6,2 1-11,3 2 0,1 2-6,3 4 6,1 0 5,1 3-5,2 3 0,2 3 0,1 5-6,0 2 0,1 4-5,-1 2-46,-2 4-27,-2 3-34,-6 3-212,-4 23 145,-7-10-1574,-11 17 1602,-8-16 50,-11 0 40,-7-1 39,-6-1 22,-5-2 39,-3-5 29,-1-4 27,0-5-413,1-7 480,3-5 35,5-5 49,3-4 40,6-3-17,4-3-17,6-3-110,5-4 20,3-3-27,4-2-40,2-1 1478,2-1-1500,4 0-17,2 0 0,5 1 489,2 2-511,1 3-11,3 1-12,2 3 94,16 2-94,-4 3 6,13 3-716,-9 2 688,5 2-28,0 2-67,3 1-62,0 1-118,2 0-167,0 0-252,1 0-292,0-1-504,1-1-824,0-4-1847,1-2 4189,3-1 0,-23-2 0,-3 0 0</inkml:trace>
  <inkml:trace contextRef="#ctx0" brushRef="#br0" timeOffset="122633">7906 11637 3680,'-44'-21'457,"0"0"0,0 1 0,3 1 0,-1 1 0,3 4-433,-1 3 1,1 4 384,-2 1 0,0 1 25,-1 2 0,0 1 523,0 2 0,-1 2-605,1 1 1,-1 2 165,0 3 0,0 1-317,1 2 1,0 3 219,0 1 1,1 2-296,0 3 0,1 1 516,1 2 0,1 3-513,0 2 1,1 3-10,1 1 0,1 3 0,1 3 1,1 2-29,2 2 1,1 3-29,2 1 1,3 1-26,2 1 0,3 1-34,2 0 1,4 0-23,4-1 1,3-1-10,2-2 1,4-1 3,4-2 0,5-2 10,2-2 1,4-2 5,3-3 1,5-2-6,2-2 0,4-2-9,2-3 0,3-2 0,3-2 1,2-2-4,2-2 1,2-3 11,3-2 0,1-2 11,3-1 0,0-3 8,3-1 1,1-2-23,1-1 0,2-2-31,0-1 0,2-2-34,0-1 1,0-1-838,1-2 0,0-2 767,0 0 1,0-1-4,-1-2 1,0-1-97,-2 0 0,0-2 161,-1 0 0,-2-1 73,-2-1 0,-1-1 61,-2 0 1,-2-1 50,-3-1 0,-2-1 45,-3 0 0,-2-1 56,-3 0 0,-2-2 56,-2 1 0,-3-1 41,-3 0 1,-1-1 347,13-27-89,-10-2-96,-8-3-129,-8-2-111,-9 15 0,-3-2-558,-2 11 1,-2 1 380,-3-12 0,-4 1-23,-2 14 1,-2 2 159,-2 1 1,-5 2-186,-18-8 1,-6 4-20,9 8 0,-3 3 102,4 4 0,-4 0 0,1 4-172,-10 2 0,1 4-121,-5 1 0,0 2-294,-2 1 1,-1 2-1057,1 2 1,-2 2 1565,16-1 0,-1 2 0,5-1 0,4-1 0,3 1 0,1 1 0,0 0 0</inkml:trace>
  <inkml:trace contextRef="#ctx0" brushRef="#br0" timeOffset="123736">7208 13324 16085,'-1'-52'1034,"-1"0"1,0 3-1,1 7-356,1 6-101,0 4-56,0 2-50,0 4-57,0 3-39,0 5 950,0 5-1067,0 3 358,-1 4-604,0 2 108,0 3-142,0 7 602,0 3-558,1 11-3408,-1 6 3386,1 8-11,-1 8-222,-1 4 188,0 3-422,-1 5 327,0 3-716,-1 1 458,-1 2 1403,1 0-1839,0 1-292,1-3-347,0-2-454,0-3-762,1-4-7142,-1 12 9276,0-23 1,1-2-1,0-27 1</inkml:trace>
  <inkml:trace contextRef="#ctx0" brushRef="#br0" timeOffset="124553">6928 14380 15115,'-3'-1'4358,"1"-1"-1563,2 2-3493,-23-59 989,17 34-6,-6-12 1,1 1-90,12 13-33,1 1-23,4 1-23,1 1 235,9-5-290,-2 7-18,6-2-21,-5 9-6,2 3-1,0 2-4,2 3-7,2 1-10,1 3-1,3 4-16,1 5-3215,0 4 3215,0 5 269,3 16-326,-10-4-21,-1 12-12,-13-9 16,-4 1 1,-7 2 34,-5 0-1964,-6 0 2014,-5-2 28,-3 0 11,-1-5 6,-1-1 2405,1-4-2372,1-3 1,2-3 16,2-4 33,2-2 186,-5-4-147,8-4-16,-3-2-28,9-5 6,3-2 2987,0-3-3015,3-1-6,0-2-34,1 0-5,2-1-22,0 1 27,8-3-39,-1 4 6,9-2-6,-1 6-11,4 1 0,2 2 0,4 1 11,1 3-16,3 2 5,2 4-6,1 3-3431,1 1 3437,-1 3-11,0 2 0,-3 1-23,5 12-2262,-13-4 2262,1 8-33,-15 6 34,-11-10 5,-6 11 22,-10-13-11,-7-1 8,2-8 1,-3 0 794,-6 1 0,-2-2-828,0 1 0,-2-1-692,-13 2 0,0-4 627,21-7 1,0-1-29,-10 2 1,2-2-213,-13-1-146,3-4-387,8-2-721,6-6 801,9-4 800,6-10 0,10 8 0,4-2 0</inkml:trace>
  <inkml:trace contextRef="#ctx0" brushRef="#br0" timeOffset="124950">7169 13804 10239,'-47'-22'371,"1"-1"1,3 3 0,3 6-131,-3 13 0,-4 7 22,-5 6-5,-3 8-124,26-7 0,-1 1-2,-1 2 0,-1 4 456,-15 13 1,-1 4-502,11-7 0,0 2-43,4-3 1,0 2 0,2 0 0,-3 7 0,2 1-12,0 2 1,2 1-17,0 3 0,2 1-9,1-1 1,3 4 203,4-5 1,1 4-1,2-3-226,-1 7 0,2 0 1,4-9 0,1 1 0,2 0-49,5 16 1,5-4-424,2-14 1,3-1 445,3 10 0,4-2 2,2-18 1,4-3 453,2-1 1,2-2-457,4-1 0,2-2-3,2-2 0,3-2-6,3-1 1,1-2-7,3-3 1,1-1-23,3-2 1,0-2 487,1-2 0,3-2-578,-3-4 0,4-1 0,-3-1-352,9-3 0,-1-1 473,-7 0 0,2-2 1,-4-1 342,4-4 0,-4-3-259,1-1 0,-2-2-533,-1-2 1,-2-1 616,-1-2 0,-1-1 34,-2-1 0,-2-1 53,-2 1 1,0-4 175,7-12 1,-1-5-82,-5-4 1,-3-2 25,0 0 1,-4-1-262,-7 1 0,-5 1-22,-8 13 0,-3 1-20,-2 0 0,-1-1-271,-1 2 1,-3 0 250,-2 1 1,-2 1-18,-2 2 1,-2 2 662,-4 2 1,-2 1-717,-23-20 191,-9 10-255,6 19 0,-8 4 7,-8 5 0,-3 3-237,-1-1 1,-2 3-196,20 5 0,-1 2 1,3 1-1764,-7 0 1,4 1-2011,2 1 0,2 1 4324,5-1 0,4 0 0,-4 0 0,17-1 0</inkml:trace>
  <inkml:trace contextRef="#ctx0" brushRef="#br0" timeOffset="125543">6973 13732 12109,'-25'-43'816,"0"0"0,2 3 0,4 8 2177,11 17-2355,1 1 979,1 3-570,-1-2-616,3 5-100,-2 1 463,4 5-660,1 2 1877,0 0-2028,0 2 0,0 1 17,0 7 23,1 5 5,-1 21-28,1-5 5,1 13-303,1-13 298,3-1-6,4-2 6,1-3 0,5-3 22,1-2 6,4-3 191,31 1-113,-14-10-1024,25-3 1035,-22-12 1,4-7-2955,0-4 2954,1-3 1,1-3-885,-2-1 874,-1 0 118,-2 0-6,11-9-119,-16 10 250,6-7-271,-20 15-29,-3 1 2706,-5 3-2728,-2 3 1390,-4 2-1430,-2 2 19,-3 3-159,-2 1 482,0 2-711,-2 2-213,-1 4-335,-2 4-729,-3 5-2319,-3 5 3977,-6 7 0,8-12 0,-1-1 0</inkml:trace>
  <inkml:trace contextRef="#ctx0" brushRef="#br0" timeOffset="126885">3960 12937 20828,'-30'-43'146,"9"11"-96,29 42-11,3 1 1,3 2-18,1 2 6,3 1-4240,3 1 4251,1 2 110,3 1-115,2 1-12,2 1 6,2 2-6,1 0-66,2 0 66,1 1-302,0 1 325,3 1-17,0 2 11,-10-8 0,0 2 12,17 14-15,-17-14 0,3 2 65,1 2 0,-1-1 615,-7-5 1,1 0-658,9 7 0,-1 0 70,13 13-11,1-1 16,-1 1-5,2 0 17,-1 1 22,2-2-70,-25-19 0,0-1 92,26 20-106,-25-20 0,0 1-9,0-2 1,1 0-6,0 0 0,0-1 453,27 17-399,0-3-1072,0-2 1038,1-2 33,-1-3 17,-17-9 0,0-1 17,17 5-90,-19-7 0,-2-2 45,7 1-16,-4 0-1,-6-4 295,-7 0-351,-5-2-11,-7-2 1416,-3 0-1387,-4-2 600,-2 1-506,-1-2 1773,0 0-1919,3 0 7,0 1-7,3 1-10,0 0 5,-1 1-6,4 2 0,-2 0 18,2 1-1,-2-2 0,3 2-5,-2-1-6,7 3 0,-7-4 0,3 3 11,-3-4-6,0-1 23,0 0-22,-2-1-17,5 1 11,-4-1 0,2 0 5,-3 0 7,0 0-18,2 0 6,-1 0 0,0 2 6,1-2 5,0 2-11,0-2 0,0 1 0,0 0 0,0 0 5,0 0 1,0 1-6,-1-2 0,0 1 0,-2-2-6,0 1 1,-2 0-18,-1-2 63,0 1-91,-2 0 34,0 1-5,0 0 5,0 1-33,0 1-1,0 0-55,1 1-129,0-1-247,1 1-448,0-2-1136,2 1 2066,3-3 0,-4 1 0,1-2 0</inkml:trace>
  <inkml:trace contextRef="#ctx0" brushRef="#br0" timeOffset="127366">6046 13966 21646,'-46'-15'250,"0"1"0,3 0 1,7 5 479,10 8-433,0 1-101,0 0 112,2 0 134,3 0-150,4 0-29,4 0 219,4 0-281,4 0-44,2-1 5,2 1 55,7 3-211,2 1-3365,8 6 3370,2 0-1200,3 3 1200,5-1-1876,3 2 1876,3 0-1256,2 0 1250,3 0 1080,1-2-1079,17 8-1,-14-6-8,-8-2 1,-1 1 7,2 1 1,7 5 0,-8 1-1,-11-5 6,3 6 23,-15-6-23,-4 0 782,-4 2-760,-5 2 6,-5 1 12,-6 3 92,-6 1-115,-5 2-86,-4 1 86,-3 1-5,-2 0-7,0 0 1,-1-1-11,1 0-34,1-3-67,3-1-1715,3-1 656,4-2-8677,1 4 8648,10-10 0,2-1 0,8-10 1</inkml:trace>
  <inkml:trace contextRef="#ctx0" brushRef="#br0" timeOffset="174859">12856 12445 23226,'6'-47'-448,"-1"11"246,-6 39 57,0 4 94,-1 5 90,-2 5-22,0 8-6,-2 4-22,-1 5-1371,0 1 1338,0 1-301,-1 14 132,3-13-107,0 10-150,5-17-208,0-4-374,3-2-713,3-3-1444,4-3-4756,1-4 7243,-1-4 1,-5-5 0,-1-2 0</inkml:trace>
  <inkml:trace contextRef="#ctx0" brushRef="#br0" timeOffset="175248">13058 11971 11124,'-18'47'7,"0"-1"1,1-3-1,5-7-7,10-10 17,1-3 1663,4-2-1635,2-2 1469,10 2-1335,-3-7 95,6 1 91,-4-9 83,-2-2 847,1-2-746,-2-2-17,1 0-56,-2-4-61,0-2-40,-1-4 2494,3-10-2539,-5 2-55,1-8 850,-5-5-979,-3 5-29,-2-8-3402,-2 11 3369,-3 2-488,-2 2 455,0 3-1,-6-2-61,4 7-45,-3 1-241,2 5 45,3 3 3131,-2 1-3209,2 6-6,0 2-23,-2 8-100,0 3-373,-2 20-623,6-7-1049,0 13-1809,8-13 4313,6 3 0,-3-17 0,3-1 0</inkml:trace>
  <inkml:trace contextRef="#ctx0" brushRef="#br0" timeOffset="175483">13364 12426 22918,'-12'-24'-1082,"11"2"-5127,34 11 5414,8 0-319,6 2 532,3 1-1866,2 1-1254,-1 3 3702,4 1 0,-26 3 0,-3-1 0</inkml:trace>
  <inkml:trace contextRef="#ctx0" brushRef="#br0" timeOffset="175692">13471 12663 14841,'-4'2'5551,"0"-1"-1121,4-1-4565,7-22-10,5 10-292,25-24 95,-4 22-1382,16-5 1153,-10 7-141,3 1-184,1 0-3223,0 1 2318,-12 3 0,1 1-1296,15-3-5945,10-1 9042,-25 5 0,-15 3 0,-8 1 0</inkml:trace>
  <inkml:trace contextRef="#ctx0" brushRef="#br0" timeOffset="176043">14461 12311 23271,'-15'6'-68,"0"2"57,4 9-17,1 3 0,-1 2-11,1 2-17,3 0-90,1 11 57,3-10-23,4 7 22,3-13-3470,11 4 3515,0-6-11,9 2 12,-5-10-12,16-1 50,-6-4-492,9-1 543,-11-5 22,-2-2 39,-3-4 46,-1-2 3408,3-7-3297,-8 3 22,3-6 348,-9-5-330,-5 5-35,0-7-60,-7 6-29,-3 1-45,-3 0-32,-5 1 26,-12-6-88,4 7 766,-11-4-801,-4 6-44,8 7-62,-6-1-129,15 6-358,6 2-610,4 1-2191,6 0 3389,1 2 0,2 0 0</inkml:trace>
  <inkml:trace contextRef="#ctx0" brushRef="#br0" timeOffset="176665">12682 13876 23567,'-5'-28'-375,"0"9"347,3 27 39,-2 4 1,-1 4-12,-1 3-12,0 3 1,-1 1-50,1 1-79,-1 1-135,2 0-201,2 0-331,1-1-682,1-1-1631,4-1-5355,2-3 8475,1-5 0,-2-7 0,-2-3 0</inkml:trace>
  <inkml:trace contextRef="#ctx0" brushRef="#br0" timeOffset="177043">12964 13431 15368,'-45'7'5,"-1"0"1,5 0 0,6 3-23,12 12-22,2 1 763,4-1-797,5 1 837,4-2-843,4-1 653,4-1-608,5-2 12,2-2 22,7-2 11,3-2 22,3-1 18,2-3-1,2-2 29,0-3-1,0 0 23,-2-3 28,0-1 1238,-2-3-1171,-2-3 72,-3 0 79,-1-3 775,-2 0-725,-4-3-38,-2-1-56,-3-3-34,-2 0-51,-1-2-27,-3 1-23,-1 1 160,-3 0-199,-1 2-28,0 1-12,-2 2 7,1 3-35,0 2-16,1 1-28,0 2-62,2 2-56,0 1-140,3 1-218,0 1-45,3 0-17,-1 2-79,0 2-301,-1 5-1693,0 5-5880,1 1 8474,1 0 0,0-7 0,0-3 0</inkml:trace>
  <inkml:trace contextRef="#ctx0" brushRef="#br0" timeOffset="177292">13370 13708 17277,'-6'0'1821,"0"0"-1289,6 0 308,0 0-857,-21-2 34,25 0-79,-12-2-94,35 0-3539,5-2 3118,5 0-403,2 0-684,3 0-1248,0 0-6919,-5 1 9810,-5 1 0,-17 2 1,-6 1-1</inkml:trace>
  <inkml:trace contextRef="#ctx0" brushRef="#br0" timeOffset="177500">13417 13962 22783,'24'-6'-347,"3"-1"28,7-1-186,4-2-256,5 1-331,3 0-1000,1 0-686,1 0-2465,1 1 5243,4-1 0,-25 5 0,-2-1 0</inkml:trace>
  <inkml:trace contextRef="#ctx0" brushRef="#br0" timeOffset="177725">14493 13550 19927,'0'-3'3780,"0"1"-934,0 2-2891,-14-15 0,9 14 34,-11-9 17,13 22-12,0 4 0,-1 4-3397,0 3 3375,-1 4-140,-1 20-2291,1-8 2123,-1 16-923,2-13 346,1 2-3503,0 17 4416,2-9 0,0-9 0,1-20 0</inkml:trace>
  <inkml:trace contextRef="#ctx0" brushRef="#br0" timeOffset="178299">12897 15130 20420,'-1'-3'2016,"0"0"-532,1 3-2217,-19-16 598,12 20 186,-16-7 27,8 40-84,3-5-1263,-5 11 1179,7-12-156,0-1-202,3-1-292,3-2-2203,2 8-6888,7-5 9359,-2-3 0,3-13 1,-5-10-1</inkml:trace>
  <inkml:trace contextRef="#ctx0" brushRef="#br0" timeOffset="178698">13095 14801 20336,'-39'-2'-107,"0"1"1,-25 4 11,57 19-23,4 0-89,3 10 67,11-2 89,2 0 12,9-6 22,-2-10 6,1-3-3370,2-3 3409,1-2-1573,-2-3 1657,0-2 235,3-4 213,-5-7-202,-1-1 34,-8-5 23,-7 2-12,-2-2 2893,-4-8-2814,-5-5-1286,0 1 978,-4 2 134,-1 3-62,-1 4-151,1 2-11,1 6-5,4 6-118,2 2-79,0 1 2905,3 2-3218,0 0 11,-1 1-494,-6 9 91,2 1-1170,-4 9-7838,2 4 9021,4-8 1,2 0 0,2-12 0</inkml:trace>
  <inkml:trace contextRef="#ctx0" brushRef="#br0" timeOffset="178973">13593 14989 21643,'-12'-1'-431,"7"-3"-4259,20 0 4450,6-2-108,7-2 1310,6 1-1690,4-1 621,2 1-1367,0 2-570,-1 2-4980,14 1 6620,-12 5 0,-6-3 0,-18 3 0</inkml:trace>
  <inkml:trace contextRef="#ctx0" brushRef="#br0" timeOffset="179134">13589 15300 16230,'-3'0'4772,"0"0"-4173,3 0-1159,16-25-5940,2 14 5116,19-21-951,2 21-1308,6-2-3124,-2 2 6901,-5 1 0,-18 5 1,-8 2-1</inkml:trace>
  <inkml:trace contextRef="#ctx0" brushRef="#br0" timeOffset="179601">14494 15020 20901,'-14'-43'173,"1"1"1,-1 2-1,8 9-89,13 18 1008,2 1-1047,1 0-28,3 2-12,0 1 379,2 1-407,0 2 204,-1 2-214,1 1 606,-1 2-634,2 1 27,-1 3 6,1 3-11,0 5 17,-1 1-57,5 12 35,-6-5-7,1 10-3397,-9-8 3392,-2 3 11,-3 0 17,-3 1 6,-2 0-262,-5-1 284,-2 0-11,-3-1 62,-8 6-23,4-9 5,-5 3 3297,3-5-3274,4-3-39,1-1-17,7-6 11,6-6 419,1 0-156,1-2-83,4 0 38,2 0-27,7-1-73,5-1-51,7-2-39,6-1-734,5-1 717,3-2-22,3 1-3174,1 0 3095,-1 0-402,12 1-836,-15 3-750,5 0-7080,-22 3 9147,-5 0 0,-9 0 0,-4 0 0</inkml:trace>
  <inkml:trace contextRef="#ctx0" brushRef="#br0" timeOffset="192057">12731 16242 17204,'0'-3'3042,"0"0"-1340,0 3-1702,-8 3 11,3 8 12,-6 7-12,5 9 0,-1 4-749,-2 3 715,1 1-49,-2 0-102,2-2-196,0-1-307,2-4-3669,4 9 4346,3-9 0,0-4 0,3-13 0</inkml:trace>
  <inkml:trace contextRef="#ctx0" brushRef="#br0" timeOffset="192450">12825 15932 18009,'-26'47'-83,"-1"0"1,3-4 0,9-8-13,20-17-11,6-2 39,2-3 16,2-2 23,3-4-4464,1-2 4498,2-3 1364,1-1-1336,-1-5 948,0-1-881,-1-4 50,-3-3 56,-1 0 51,-3-2 67,-2-1 61,-3-1 28,-4 0 12,-1-1-28,-2 1-1035,-13-15 1298,-9 5-566,1-2-39,-3 13 48,10 12-132,3 2-28,-2 0-39,2 1-45,2 3 2184,-1 0-2386,1 5-178,0 1-360,1 4 2474,3 1-6618,1 2 4176,2 3 0,1-9 0,0 0 0</inkml:trace>
  <inkml:trace contextRef="#ctx0" brushRef="#br0" timeOffset="192698">13528 16191 21584,'32'-17'-1422,"-1"3"442,-5 9-673,1 0-1125,0 3-6234,8 0 9012,-14 2 0,0 0 0,-16 0 0</inkml:trace>
  <inkml:trace contextRef="#ctx0" brushRef="#br0" timeOffset="192898">13437 16520 15661,'28'-19'-588,"1"0"0,19-13 2115,0 15-3100,-8 4-1642,4 1 2960,7-3 0,-23 7 0,-2 1 0</inkml:trace>
  <inkml:trace contextRef="#ctx0" brushRef="#br0" timeOffset="194250">14376 16174 10819,'-3'-2'4576,"1"0"477,2 2-4880,-2-61-993,4 41 867,-2-15 1,1 3 141,3 21-161,2 1 197,0 2-208,2 0-11,2 2-23,0 1 462,2 3-495,0 1-6,2 2 22,1 2 157,1 3-162,0 3-56,4 7 45,-5-2-12,2 7-22,-8-5 0,-2 1 0,-3 1 6,-1 0 22,-2 0-6,0 1 17,-3-2 28,-1 0 17,-2-1 17,-1-2 28,-1-1-11,1-3 27,0-1 74,0-1-18,2-4 34,2-2 2040,1-2-2197,5-2-5,-2 1-6,3-2-33,0 2-6,0 0 5,3 0 6,1 2 6,3 3 17,1 1-1,2 4-5,-1 1 17,2 4-22,0 0 10,-2 3-16,1 0 5,-4 0-33,2 10 56,-7-7 11,-1 5 11,-4-8 28,-4-3 12,-3 1-12,-4-2 17,-3-1-6,-2-1-16,-3-2-6,-2 0-3409,-2-3 3342,-3-1-95,-1-2-1542,-15-1-15,9-3-7470,-6-2 9161,17 0 0,11 0 0,4 1 0</inkml:trace>
  <inkml:trace contextRef="#ctx0" brushRef="#br0" timeOffset="204822">16240 12013 13498,'-40'-1'107,"-1"0"0,4 1 1,6 0-40,10 4 100,0 0 713,-2 1-755,0 0-29,1 0-1,-1 0 684,0 0-647,-2 0 555,2 0-568,-2 0 470,2-1-444,1-1 32,0 0-21,2 0 627,2-2-638,2 0-10,2 0 21,2-1 160,3 0-127,3 0-17,2 0-28,2 0 1061,1 0-1225,0 3-44,1 0 36,-1 5 18,-1 6-20,-1-1-1,0 6 4,-1-3 3,0 1-2,0 1 74,0 0 4,1 0 12,0 1-32,0 0 2,1 1-100,0 0 63,1 10-3450,1-6 3393,0 7 46,0 1 12,0 4-50,0 0 12,1-1 95,0-11 0,1 0 45,-2 11-56,1-7 39,-1 19-67,-1-19 22,1 10 6,-2-12-1,0-1 46,-2 11-324,1 2 273,0 1 6,0-2-1,1-11 1,1 1 17,-1-1-17,2 0-1716,-1 1 1705,1-2 1369,0 2-1369,0-1 0,1 2 11,0 1-497,1 1 485,1 2-9,2 14 15,-2-9-5,2 11 144,-2-12-127,-1 0-1,-1 2 813,0 0-746,-1 20-44,0-26 0,0 0-40,-1 2 1,0-1-3,1 0 0,-1-2 25,-2 15 516,1-1-505,0 0 6,-1-1-17,2 0 0,-1 0 5,0 1-16,0 1 11,1-13 0,0 2-17,-1 18-14,0-18 1,1-1 24,-2 15-5,0 1 0,0-2-6,-1 1-22,2 1 16,-2-1 12,1 1-11,-1-2-1,1-1 1,0-1 0,-1-2-1,0 2 18,-2 17-46,2-29 1,1 0-12,-1-1 1,0 1-503,-2 27 519,1-19 6,1-1 11,-2 17-787,3-14 759,-3 13 5,1 0-1150,0-16 1145,0 13-1389,1-19 1406,0-1-6,1 0 285,-1-1-268,-3 14-11,1-11 1764,-1 10-1759,0-2-22,3-10 1500,-2 7-1494,4-13 0,0-2-6,2 0 0,0 0 3408,0 10-3391,0-10 0,1 7-3398,0-12 3381,1-1-1830,-1 0 1847,1-2-946,-2 1 940,1 0-62,-1 1 79,0-1 0,0 0 22,0 1-33,0 0 16,-1 1 1993,-1 8-1993,1-7-21,-2 7 4,2-11 7,0 1-1,1-1 6,0 1-511,-1 1 505,1-1 902,-1 1-874,1 1-5,0 0-23,-2 1 167,1 8-161,-1-6-6,1 6-11,0-11 6,1 0-6,-1-2 23,1 0-34,0-2 6,0 0 22,0 3 22,0 1 3154,1-1-3199,0-2 620,0-4-602,1-2 5,1 1-45,0-1 29,0 0-1,-1 0 62,1 4-68,-1-3 1,1 2 5,-2-3-5,-1-1 10,1 0 7,-1-2 5,0-1-28,1 0 28,-1-2-6,1-1-5,-1 0-17,0-2 67,1 1-28,1-2-33,-1 1 11,2-1 22,2 3-11,-1 0-17,3 3-5,-2-2-12,0 0 1,0 1 16,0-1-34,0 4 35,0-2 4,0 2 24,0-1-35,-1-3-10,2 4 44,-2-4-50,1 1 11,-2-1-12,3 0 24,-2 0-12,1 0 0,1-1 16,2 1-16,1 1-5,1 1 22,-4-1-17,0 0-12,-3-2 12,-1-1 17,0 2 0,0-1-17,-1 0-11,0-1 16,-1-1 35,1 0 10,0 0-56,1-1 29,-1 1-34,1-2 5,0 1 0,1 0 23,4 0-11,1 0-68,4-1-179,1-1-392,4-3-728,3-1 1361,21-9 0,-23 8 0,12-5 0</inkml:trace>
  <inkml:trace contextRef="#ctx0" brushRef="#br0" timeOffset="207235">17319 11159 17154,'0'-5'4077,"0"2"-1181,0 3-2974,-2-21 22,1 18 34,0-12 50,2 26-6,4 14-39,3 10 6,0 3-850,-2 2 805,-4-9-369,-2 1 302,0-1-67,-3 1-591,-5 13 261,1-12-153,-5 10-3103,4-18 2718,-2-1-2382,-4 5-459,2-11 3899,-5 4 0,10-15 0,0-2 0</inkml:trace>
  <inkml:trace contextRef="#ctx0" brushRef="#br0" timeOffset="207649">17542 10830 13976,'-2'-5'3630,"1"2"-483,1 3-3135,-54-30-7,34 27 486,-12-11 0,1 5-508,18 21-28,0 0 248,2 6-310,5-4-10,1 4 134,7-2-68,3-6 617,4 5-555,2-8 12,2 1 5,2-3 16,0 0 12,3-2 17,-1-2 22,3 0 157,6-6-78,-7 0 72,4-5 40,-11 2 28,-3-2-6,-2-1-45,-2-1-45,-3-2 118,-1-7-201,-3 6-12,-1-5-3426,-3 8 3387,0 2-21,-3 1-2,-4-1-61,4 4-22,-4-1-23,5 5-163,-2 1 79,1 1-44,-1 2 3050,-1 8-3381,3 1-297,1 7-645,3-1-2166,2 1 3612,6 6 0,-3-13 0,3 2 0</inkml:trace>
  <inkml:trace contextRef="#ctx0" brushRef="#br0" timeOffset="207877">17859 11083 24150,'51'-36'-1535,"-1"6"482,-10 24-728,2 2-1490,1 2 1999,2 1 1,-21 1 0,-3 0-1</inkml:trace>
  <inkml:trace contextRef="#ctx0" brushRef="#br0" timeOffset="208058">17801 11346 16583,'45'-19'-452,"0"-1"1,-8 4-1,-2 1 1373,21-5-2237,-15 5-1132,-2 2-2386,-2 0 4834,3 1 0,-19 6 0,-1 0 0</inkml:trace>
  <inkml:trace contextRef="#ctx0" brushRef="#br0" timeOffset="208682">18535 10986 17904,'-2'-9'4336,"1"1"-3535,1 8 2100,0 0-2811,-13-28-17,9 21 16,-9-22-66,13 29 610,0 0-639,0-3 28,0 3-61,0-3-11,-2 3-62,0 1 67,-2 2 23,0 3 16,-2 1 12,-1 3-18,-2 2 12,0 2-11,-1 1 11,1 0-17,0 0 1,2 0-29,0 0 22,3-1 12,1-2-17,2 0 17,0-1-23,1-2 6,1-1 12,2-1 27,1-1-22,2 0 11,1-2 0,2 0 5,1-2 23,3 0 17,8-2-34,-3-1 17,6-2 11,-8-3 17,-1-1 17,-2-1 11,-2-1 17,-1 0-11,-3-1-6,-1-2-17,-2-2-17,0 0 6,-2-1 17,0 0-34,-1-1 0,-1 1 6,-1 0-22,-2 1 5,-1 2-6,-2 0-16,0 3-23,-1 0-6,-1 2-49,1 1-80,-1 1-139,0 1-263,-1 2-668,-1 2-2446,-1 0-6045,-1 3 9713,2 0 0,4 0 0,3 0 0</inkml:trace>
  <inkml:trace contextRef="#ctx0" brushRef="#br0" timeOffset="209240">19932 11183 15715,'0'-7'4612,"0"2"-3519,0 5 2004,0 0-3167,3-42-67,-3 33 29,3-31 22,-3 45 38,0 4 65,2 3-6,0 5-4,0 4 6,2 2-20,0 5-12,-1 0-28,0 2-44,-2 1-3464,0 0 3313,-4 0-134,-1 0-253,-6 1-60,-2-1-185,-4-1-624,-2 0 406,-2-4-180,0-2-352,1-4-1047,0-4-1081,0-3 3752,-1-4 0,10-4 0,0-1 0</inkml:trace>
  <inkml:trace contextRef="#ctx0" brushRef="#br0" timeOffset="209642">20123 10700 21175,'-41'-39'-78,"6"11"50,28 41-28,1 2-17,1 2-22,3 0 5,1 1 23,5-1 28,1 0 17,5 0 16,3-2 12,1 1-6,3-2 5,0-3 12,2-1 22,0-3 28,-1-2 6,0-3 34,-2 0 33,-2-2 33,-1-2 40,-1 0 577,4-13-498,-7 4-18,3-10-44,-9 7-29,-1-1-38,-2-1-18,0 0 6,-3 1-11,-2 0-5,-1 2-12,-4 1-39,1 3-11,-2 1-34,0 2-33,-1 2-6,0 0-40,-1 2-10,1 0-40,0 2-72,1 1-68,1 2-117,2 3-196,1 3-309,2 4-654,3 2-2029,0 4-5074,4-1 8609,0-2 0,-1-7 0,1-4 0</inkml:trace>
  <inkml:trace contextRef="#ctx0" brushRef="#br0" timeOffset="209881">20547 11022 19843,'-3'0'2896,"1"0"-2135,2 0-1074,10-22-63,6 13-66,14-17-124,6 21-213,4-1-301,2 4-1969,-2 0 759,-1 1-4103,-6 1 6393,-1 2 0,-17-1 0,-2 1 0</inkml:trace>
  <inkml:trace contextRef="#ctx0" brushRef="#br0" timeOffset="210058">20535 11220 23271,'9'1'-588,"21"-7"240,2-3-2123,19-4 1687,-8 3-1037,-10 3 1,1-1-2274,18-3 4094,-15 3 0,-2 0 0,-9 2 0,-3 1 0</inkml:trace>
  <inkml:trace contextRef="#ctx0" brushRef="#br0" timeOffset="210284">21268 10847 18515,'0'-4'4268,"0"1"-95,0 3-4156,-5-38-5711,4 29 5604,-5-29 1398,6 39-1403,0 3 899,-3 11-804,2 2 5,-1 8-16,0-1-56,2 17-17,-1-9-62,1 13-100,0-12-129,0 0-169,0 1-1388,1 16-107,0-13 166,1 12 1873,-1-14 0,-1-16 0,0-3 0</inkml:trace>
  <inkml:trace contextRef="#ctx0" brushRef="#br0" timeOffset="210931">22553 11013 18151,'-6'-9'4100,"1"2"-3260,5 7 2258,0 0-2869,-22-37-234,16 27-68,-16-27-45,22 38 18,0 0 4,0 3 46,0 3 50,0 13 0,0 0 0,2 11 0,2-3-22,3 16 22,-1-8-28,1 13-90,-2 0-634,-3-13 623,-1 10-195,-10-7 111,0-12-3628,-17 13 3281,6-20-1719,-7 3 1147,6-10-3095,-8 0 4227,4-7 0,4 0 0,10-6 0</inkml:trace>
  <inkml:trace contextRef="#ctx0" brushRef="#br0" timeOffset="211335">22603 10535 22066,'-20'18'-17,"2"-1"-22,12-6-12,1 0 1,2 0-6,2 1-6,0-2 23,3 1 17,1-3 11,3 0 22,2-1 22,2-2 7,1-1 105,8-2-33,-3 0 29,4-4 251,-2-5 123,-2-4-22,1-8-3695,-7 1 3387,-3-2 6,-5 6 5,-1 0 0,-1 1 0,0 1 134,-3-1-106,-2 2-168,-1 2-39,0 2 0,2 5-45,1 0 3207,-1 1-3330,2 0-17,-1 1-297,-4 7-17,2 0-307,-3 7-461,3 0-1046,3 1-7535,1 1 9428,2-3 1,0-6-1,0-3 1</inkml:trace>
  <inkml:trace contextRef="#ctx0" brushRef="#br0" timeOffset="211559">23034 10818 19160,'-3'0'3360,"1"0"-2940,2 0-812,32-30-124,-9 22-1495,30-22 880,-18 29-841,1 1-1497,-1 1 3469,4 1 0,-19 0 0,-1 1 0</inkml:trace>
  <inkml:trace contextRef="#ctx0" brushRef="#br0" timeOffset="211748">23001 11057 13852,'49'-17'-842,"1"-1"0,-3 2 0,-5 3 325,-1 3-4294,2-1 4811,6 1 0,-24 4 0,-1 0 0</inkml:trace>
  <inkml:trace contextRef="#ctx0" brushRef="#br0" timeOffset="212143">23602 10751 18947,'-2'-3'3355,"-1"1"-219,3 2-3164,-13-61-23,13 42 23,-5-15 0,4 4-16,15 25-1,4 0 0,3 2-11,3 0-17,3 2-16,-1 1-7,-2 3-10,-3 2-6,-3 2 6,-4 4-12,-2 0-11,-4 5-3392,-2 0 3365,-3 4-35,-3 3-385,-4 3 369,-4 1 39,-6 3 50,-4 0 40,-3-1 50,-3-1 22,1-3 29,-1-3 21,3-3-16,2-2 17,3-3-17,3-2 0,3-3 3237,1 0-3231,5-5 596,0 0-546,3-3 398,1 0-432,5-1-22,1 0-11,9-1-39,4 0-79,8-1-112,7-2-213,8 0-3506,6 0 2409,5-3-1754,4 0-6554,-5 0 9514,-7 0 0,-35 6 0,-14 2 1</inkml:trace>
  <inkml:trace contextRef="#ctx0" brushRef="#br0" timeOffset="212926">24904 10900 23394,'2'-29'-207,"-1"7"156,0 26 40,1 4 39,2 2-11,3 5 0,1 4-6,3 3 0,1 3-17,0 0 12,2 2-12,-1 0 1,0 0-6,-3 0-17,-2 0-23,-3-1-33,-3 1-56,-5-2-514,-3 2 341,-6-3-125,-6 1-178,-3-3-213,-4-2-1988,-16 5 218,8-8-5968,-8 1 8567,18-10 0,10-4 0,6-2 0</inkml:trace>
  <inkml:trace contextRef="#ctx0" brushRef="#br0" timeOffset="213347">25094 10451 17456,'-36'-4'-53,"-1"0"0,-23 0 680,52 14-716,1-1 988,3 1-966,2 1 554,1 0-531,2-1 1165,2 0-1121,2 0 757,3-2-701,1 0 17,3-2 11,1-1 17,2-2-1,2-1 18,1-1 16,0-1 23,-1-3 50,-1 0 41,-3-2 54,-2-1 23,-2-1-23,-3-1-22,-1-1-39,-2 0-34,-2 0-16,0 0-29,-3 0-28,0 1 46,-5-1-136,-1 2-27,-2-1-6,1 5-22,0 0-28,0 1-28,-1 1-45,0 1-28,1 1-62,-1 1-89,2 3-157,0 2-246,1 3-298,4 0-677,1 3-2325,5 1-4503,2 0 8497,3-3 0,-3-4 0,-2-4 0</inkml:trace>
  <inkml:trace contextRef="#ctx0" brushRef="#br0" timeOffset="213574">25391 10746 22649,'39'-34'-2179,"0"7"537,-7 25-1029,1 1-1575,1 1 4246,3 0 0,-18 0 0,-1 0 0</inkml:trace>
  <inkml:trace contextRef="#ctx0" brushRef="#br0" timeOffset="213743">25365 10929 23131,'59'-20'-1474,"-4"2"0,-16 8-1265,-8 3 0,2 0 1770,23-5 0,-7 2 0,-23 4 1</inkml:trace>
  <inkml:trace contextRef="#ctx0" brushRef="#br0" timeOffset="214251">25993 10664 15608,'-3'-3'4593,"1"2"-1064,2 1-3479,-5-61-27,8 43-18,-4-15 1,3 3-6,10 24 0,2 1-17,3 2-5,1 0-1,1 2-22,1 1-5665,-1 2 5665,0 2 1398,-2 2-1398,-1 3-6,-2 1 1,-1 2-12,-3 2 1,-2 1 792,-2 9-799,-3-4-2323,-7 15 2340,-2-15 1693,-5 5-1637,-1-9-16,0-1 39,-2-2-407,0 0 424,0-3 11,0 0 11,3-3-130,0-1 164,4-1 3019,-1-2-2638,5-2 672,-1 0 325,4-1-675,2-4-804,1 0-5,2-3-23,2 4 239,0 0-245,3 2-44,9 2 33,-3 2 6,7 3 16,3 8-16,4 5-17,-2 0 28,-2 4-5,-12-8 5,-2 2-45,-3 6 56,-5-6-3381,-6 9 3404,-5-12-88,-16 9 82,2-11-39,-13 2-40,5-7-100,-4-1-840,-16 0-476,11-4-8336,-20 0 8067,30-2 0,2 0 0,19 0 0</inkml:trace>
  <inkml:trace contextRef="#ctx0" brushRef="#br0" timeOffset="216597">26895 11644 18936,'-20'0'823,"4"1"-672,14-1 498,0 0-576,8 0-6,-1-1-16,8 1-1,-3 0-5,3 0-6,-1 0 0,2 0-16,-1 0-12,0 0 6,-1 0 0,-2 1-6,0 0 6,-2 1-12,0 1-5,-1 0 0,-1 0 0,0-1 6,0 1-1,0 0 7,0-1-1,2 0 17,0 0-6,1 0 23,1 1 0,2-2 0,-1 2 11,2-2-17,-1 2 0,0-2 11,0 1-5,-3 0-6,0-1 1,-3 0-18,-1 1-11,-2-1 23,-1 0 173,-1 0-196,-1 1-11,0-1 17,0 1 5,0 0-5,0 2 17,0-1-12,0 2 29,0 3-29,1-2 0,0 2-5,0-1 6,0 0 17,0 0-7,-1 1 12,1 0-6,0 2 12,-1-2-7,0 2-4,0 1-7,0 1-16,0 0 5,0 2 1,0 0-1,0 0-5,0 1 5,0 1-5,0 0 11,0 1-22,1 0 11,-1 0-6,2 1-6,0 1 29,1 0-17,0-1 5,-1 1 1,0-1 5,-2 2 0,1-3 0,-1 1 11,0-1-22,0 1 11,0 0 11,0 1 0,-1 1-5,1-1 5,-2 2-6,-1-1-5,1 2 6,-1-1 0,3 0-6,-1 0 11,1 1 28,0 1-28,0 0-5,0 2-6,0-1-28,0 2 22,1 0 12,0 1-1,2 0-515,-2 2 516,1 0 11,-1 0-6,-1 1 23,0 0-18,0 1 1,0 0 0,0 1 5,-2 0-10,0 1-169,0 15 168,1-12-5,0 12 22,1-16-17,0 0 0,1 0-5,1 1-12,0-1 6,1 1-17,0 2 12,-1-1 16,1 16 0,-1-11-5,0 12-12,-2-15 1,0 1 10,0 0-3126,0 19 3116,0-12-1,-1 14-143,0-16 183,0 17-17,0-14 14,1 12-26,0-18-5,0-1 12,1 1-7,0-1-5,1 1 6,0-1-23,0 1 11,0-1 34,0 18 0,0 4-39,0-1 0,-2-4-927,0-18 933,0 1 27,0 18-5,0-14-23,-2 13 34,0-3-1694,0-12 1666,0 10-358,0-16 346,0 0 360,0 1-360,0-1-16,0 0 0,0-1 6,0 0-6,0-1 1797,-2 15-1775,2-12 6,-2 11 11,2-14 12,0 11-29,-1-8 51,-1 21-45,-1-22 2682,1 9-2693,1-13 0,-1 0-12,0-2 7,0-3-1,0 1 0,-1-3 0,1 1 12,1-1-23,-1 0 5,0-1 6,0 0 1308,0 1-1268,-1 7-40,2-5 0,-2 6 708,1 0-708,1-7-22,-1 6 122,1-1-117,0-8 40,0 6-3432,1-9 3404,-1 0-989,0 0 966,1 0 28,-1 7-5,1-6 11,-1 4 16,1 1-22,-1-6 1,1 5-1,0-7 6,1 0 480,-2 0-497,2 0 12,-3 6-18,2-5 28,0 6-16,-1-1 0,1-6-6,0 4 11,0-7-17,1 0 12,-1-1 5,1 1 6,0 0-6,-1 0 3127,0 0-3138,1-1-6,-1 1 18,0 0 766,0-1-784,0 1 12,-1-2-6,1 1 0,-1-1 33,0 0-33,-2 4 6,2-4-6,-2 3 11,1-5-11,1 0 0,0-1-5,1 0 27,-2 4-16,1-1-12,1 3 0,0-4 34,1-2-28,0 1-5,0-2 22,-1 2-17,2-3-6,-1 1 0,1-1-10,-1 1 10,0 3-11,0-3-11,1 2 11,-1-4 17,1 1 0,-1-1 12,1 1-12,-2 0-12,2 0 24,-1 1-24,1 0 12,-1-1 0,1 1-11,-1 0 50,0 0-39,1 4 0,-1-3-16,0 3 4,0-4 1,0 1 6,-1-1-18,1 1 57,-2 4-40,1-2 17,-1 3-11,0-3 12,0-1 16,0 1-23,-1-1 6,0 0-22,-1-1 0,0 1 39,0-1-34,-4 2 18,1-2-12,-3 2 22,-2-1-39,2-1 6,-3 0 11,5-2 11,0-2 0,0 0-27,2 0-57,-1 0 17,2-1-34,-1 1 29,0 0-40,-2 0-106,-4 0-231,-5 1-587,-7-1-1848,-8 1 2025,-12-1 0,21-1 0,-2-2 0</inkml:trace>
  <inkml:trace contextRef="#ctx0" brushRef="#br0" timeOffset="220651">17791 12521 13777,'0'-3'3573,"0"0"-1136,0 3-2264,-63 3-55,32 7-57,-11-3 1,0 2 45,5 13-1283,-1 3 1249,1 3-28,2 2-17,2 1-23,4 1-10,4 1-7,6-2 157,4 13-151,8-13 6,5 8 6,7-14-6,6-2 39,5-2 6,4-1-3003,5-4 3059,2-2-869,5-4 869,2-3 544,22-2-510,-12-3 21,13-4 52,-20-3 49,-3-2 63,-5-3 61,-5-2 39,-5-2 22,-3-2-67,-4-2-72,-3-2 185,-3-13-348,-4 6-34,0-10-22,-4 8-11,-2 0 0,-2 0 0,-1 1-6,-2 2 6,0 2 916,-1 3-917,-10-4-78,4 9 12,-7-3-2274,-6 6 2207,5 5 1366,-9 2-1473,7 4-2036,1 2 1790,-2 2-426,2 3-499,1 3 1339,-5 11 0,15-10 0,-2 5 0</inkml:trace>
  <inkml:trace contextRef="#ctx0" brushRef="#br0" timeOffset="221411">20948 12647 14180,'-1'-4'5999,"1"0"-3221,0 4-2744,-59-31-6,31 27-1033,-10-11 1,-1 4 1032,7 22 12,-2 2 219,0 3-231,1 1-6,1 3 311,3 0-333,-9 11-23,8 3 12,1 1-444,11-3 444,11-11-11,3 0-1,2 1 985,2-1-979,4-1 28,4 0 45,15 5-17,-1-8 12,11 1-2847,-4-9 2874,1-4 40,0-2 102,0-2-41,-1-2-143,-2-3 155,-1-1 5,-4-3-17,-1-1-11,-3-2 5,-2-1-5,-3 0-5,-1-1 3144,-2 0-3156,-1-1-11,0 0-5,-3-1-1,0 0-5,-2 0 742,-1-1-658,-2-6-118,0 6-22,-2-6-6,-2 7-11,-2 1-17,-1-2 11,-1 1-16,-1 0 0,-1 2-18,-1 0 1,-1 0 0,0 2-11,0 0-6,0 1-12,0 0 1,1 2 0,1 1 0,2 2-34,1 2-252,1 0-56,3 2-291,-1 0-4940,3 1-3591,0 4 9175,1-1 0,0 2 0,-1-3 0</inkml:trace>
  <inkml:trace contextRef="#ctx0" brushRef="#br0" timeOffset="222185">23326 12756 14617,'1'-6'4582,"-1"2"-6031,0 4 1466,-7-53 1090,-2 40-1107,-9-38 0,0 55-11,-5 5 17,-2 4-12,-3 4-5,0 3 0,0 3-12,2 2 7,3 0-7,3 1-27,5 1-12,3-2-22,5 0-11,3-2 5,3 0 882,4-1-893,1-2 23,5-2 38,4-1 12,2-3 34,4-2 5,3-1 34,16-1-28,-7-3 2295,12-2-2278,-12-4 33,-2-1 346,1-2-306,-5-3 5,-2-2 33,-3-2 23,-3-2 17,-3-2 6,-3-2-35,-2-4-27,-3-2-39,-2-3-17,-2-1-6,-1-3-17,-1 1 6,-3 0-5,0 0 66,-7-7-66,2 10-7,-4-5-4,1 13-7,1 2 1020,-2 3-1048,0 1-27,-1 2-51,1 1-33,-1 3-51,2 1-78,0 2-56,0 1-118,1 2-168,0 1-325,0 4-621,2 3-1547,1 2-5556,1 1 8626,3-2 0,1-5 0,1-2 0</inkml:trace>
  <inkml:trace contextRef="#ctx0" brushRef="#br0" timeOffset="222845">25615 12844 23164,'33'-41'347,"-8"9"-324,-31 32-12,-2 2 6,-3 1 5,-4 1 17,-1 3 1,-2 1-7,-2 4 1,-1 1-6,0 2-6,0 2-5,2 2-6,2 1-5,3 1-6,1 1 5,3-1-5,4-1-5,1 0-6,4-2-1,3-1 1,3 0 11,5-1 6,4-1 5,4-1 6,4-2 11,3-1 11,5-2 17,0-2-4235,2-2 4280,-3-2 173,-2-2-44,-3-2-1969,-4-1 2058,-2-3-17,-4-2 6,-2-1-28,-3-2-56,-2-1 1951,-1-3-2047,-2-2 772,-2-12-860,0 3-18,-2-10 3372,-5-7-3394,1 11-11,-5-10-28,0 18-45,-2 1-84,-1 5-157,-2 1-3628,-3 3 2558,-3 3-3653,-3 3 5048,-6 2 0,13 3 0,0 1 0</inkml:trace>
  <inkml:trace contextRef="#ctx0" brushRef="#br0" timeOffset="224601">17482 14299 7570,'5'-10'4582,"-1"3"-3204,-4 7 5775,0 0-6616,17-61-100,-14 42-236,6-14 1,-4 2 465,-11 21-403,1 3-68,-2 0-51,1 2-38,-1 1-35,-1 0-21,-3 1-34,0 0-6,-3 1-6,-2 2-5,-3-1-3386,-2 3 3386,-2 3-306,-2 3 306,-2 3 0,0 3-6,-1 0 6,1 3-5,0 2-6,1 0-6,1 2 6,3 0-2235,-5 9 2196,10-8-42,-1 6-3,12-9-6,2-3-5,3 0 2154,4-1-2098,3-3 337,13 5-247,0-6-7,10 1 6,-3-6-11,5-4-569,4-1 563,3-2-2068,2-2 2074,2-2 11,-1-4-53,-2 0 92,-4-4 51,-5 1 44,-5-3 57,-5 1 28,-4-2 16,-4 0-8,-3-1-20,-2-2 1826,-3-1-1898,-2-3-18,-2-2-37,-2-1-7,0-1-6,-4 0 1,0 0 5,-2 1 186,-5-4-208,3 8-34,-6-2-23,4 12-33,-2 2 3005,-3 2-3039,-1 3-27,-4 2-18,-2 1-44,-2 2-45,-1 3-516,-11 8 18,11 1 428,-8 7-1633,15-2-2537,4 2 3901,1 2 0,7-9 0,2-1 0</inkml:trace>
  <inkml:trace contextRef="#ctx0" brushRef="#br0" timeOffset="225798">20876 13886 18615,'19'-42'550,"0"-1"1,-1 4 0,-6 8 55,-11 21-304,-1 0-39,0 3-27,-3-1 229,-6-1-342,0 4-106,-6-2-12,3 6 1,-4 2 5,-4 3 0,-5 4 23,-21 13-12,18-6 1,0 3-946,-9 5 0,0 1 928,7-4 1,2 1-12,-21 18-1119,19-12 1097,6-3-106,0 7 39,11-9-6,2 6-2354,9-12 2359,3 1-812,4-3 852,4 0 702,4-2-651,5-2 16,6 0 6,4-3 0,5-1 1890,5-3-1865,-5-2 0,0-2 2320,19-3-2317,-17 1 1,0-1 206,26-13-68,-19 2 57,5-5 50,-23 4 23,-6 1-23,-5-1-50,-5 0 67,-4-9-174,-8-2-117,-3-2-6,-5 2-5,-1 9 5,-1 0-5,-2 1-6,-1 1 0,-7-2-2542,6 6 2525,-4-1-33,10 7-57,2 1 519,2 2-787,2 1-756,1 3 211,3 3-765,0 4-3088,2 4 5621,3 6 0,-3-8 0,2 0 0</inkml:trace>
  <inkml:trace contextRef="#ctx0" brushRef="#br0" timeOffset="226516">23140 13834 22240,'10'-11'392,"-3"2"-459,-9 11 61,-3 4 12,-1 1 39,-5 6 0,-2 1-29,-3 4-4,-3 2-7,-1 3-500,-1 1 484,3 1-1,0 1-4,4-1-29,4 0 17,3 0-170,4-3 165,2 1-12,2-2 11,3-2 17,3-1 40,11 5-1,-1-6 12,9 3 5,-4-9 17,2-3 11,1-2 6,1-1 173,7-3-38,-11-1 44,5-3 16,-15-3 483,0-1-493,-3-3-18,-1-1-10,-1-1 121,0-2-188,-3-2-23,0-2-6,-1-2-16,-2-2-23,0-1-11,-1-1-5,0 0 22,0 0 5,-1 1-5,0 3-6,-3 2 17,1 3-22,-1 2-29,-1 2-22,0 2-44,-1 2-6,-1 0-12,-3 1-16,-2 0-28,-5 0 0,-3 3-17,-3 0-45,-2 1-28,0 2-89,-1 2-130,2 2-184,2 3-308,3 1-510,3 3-997,3 1 2375,3 3 0,5-8 0,2 1 0</inkml:trace>
  <inkml:trace contextRef="#ctx0" brushRef="#br0" timeOffset="227130">25407 13984 9262,'3'-3'5735,"0"0"1581,-3 3-7299,6-27 0,-12 22-6,2-18 17,-13 31 0,-3 5 5,-14 10-10,8-2-6,-8 9 5,4 5-39,11-7-11,-3 8-11,14-11-11,3-1-12,4 0-11,2-2 12,4-1 21,4-1 40,4-3 17,5 0 39,19 1-28,-4-5-416,14-1 478,-11-6-651,1-4 734,-2-1 51,-3-3 364,8-8-224,-14 0-6,5-7 1,-14 2-23,-2-1-56,-3-4-27,-1 0-46,-4-2-34,-1-1-27,-3-3-40,-1 2-16,-1-3-12,-1 2-22,-2 1-5,-3 1 434,-7-5-485,0 8-34,-7-4-22,3 11-39,-5 0-56,-2 3 615,-4 1-890,-2 3-325,-3 3-761,-2 1-3137,-2 4-4682,3 0 8483,4 2 0,14-1 0,7 0 0</inkml:trace>
  <inkml:trace contextRef="#ctx0" brushRef="#br0" timeOffset="228001">17101 15355 12892,'0'-3'4032,"1"0"600,-1 3-3903,7-58-387,-6 42-23,6-44 185,-7 57-224,0 1-202,-2 2-117,1 0 0,-2 2-17,-6 7 67,0 1 0,-8 6 0,1 1-11,-2 3-5,-1 1-18,1 2-21,-3 13 4,7-7-16,0 10-89,9 2 61,3-12-90,15 29 152,-2-32-441,15 12 479,-4-24 12,5-2 0,4-4 0,4-1 6,4-4-692,4-2 686,4-1-6,1-3 14,-13-2 1,0 0 30,15-5 39,10-4 34,-28 2 56,-7 0 56,-4-3 51,-6-1 749,-1-9-795,-7 5-37,-2-8 43,-11-4-118,-9-4-2762,-4-2 2662,-6 2-1529,3 11 1501,-2 3-1775,-2 0 1774,-4 4-842,-2 1 826,-3 3 12,-1 3-12,-1 2-28,-14 3 648,-1 4-732,1 4-51,9 5-336,7 10 79,9-1 1488,-2 9-2244,12-3-1345,3 3-7229,4-1 9750,3-3 0,2-9 0,3-6 0</inkml:trace>
  <inkml:trace contextRef="#ctx0" brushRef="#br0" timeOffset="228748">20890 15242 9593,'0'-5'5942,"0"0"1911,0 5-7522,-26-43-4488,16 31 4213,-21-32-22,20 44 837,-1 0-849,-4 1-5,-3 2-6,-2 3-11,-3 4 34,-12 9-34,-3 8 5,0 1-10,5 3 38,6 5-44,9-8 0,-2 9 0,12-11-17,4-1-6,2-1-16,2-1-6,4-1-6,2 0 23,6-2 3397,5-1-3380,4-3-321,5-2 348,5-3-3272,4-4 3290,5-1-23,3-4-433,-10-2 1,1-1 482,15-4 62,14-4 124,-12-11-63,-15 3-208,5-7 292,-18 5 12,-6 0 2668,-3-2-2729,-4 0-12,-3-1 1285,-3-3-1274,-4-12-45,-8-6-78,0 3-488,-7 2 443,1 16-11,-4 1-11,-1 3 28,-4 2-29,-1 3 723,-2 2-745,-1 2-33,1 4-95,-9 1-12,11 2-69,-4 2-87,13 4-136,3 3-217,2 3 119,3 5-1296,3 2-2755,2 5 4587,4 5 0,0-13 0,1 0 0</inkml:trace>
  <inkml:trace contextRef="#ctx0" brushRef="#br0" timeOffset="229364">23377 15383 13911,'-8'0'4952,"2"0"-3905,6 0 3870,0 0-4469,1-29-268,-2 21 39,-2-23-147,-5 27-77,-3 1-12,-4 0-3392,-1 3 3387,-5 3 27,-4 2-273,-2 4 262,-3 4-5,0 2-11,-2 3 5,3 1 11,2 2-11,2 2-22,5 1-6,2 1-61,2 11 72,7-9-22,3 7 5,7-13 7,4-3 16,4 0 16,7-2 7,3-1-1,5-3 12,4-1-6,5-2 0,3-4 17,3-1-23,-1-3-606,1 0 646,-3-2-271,-2-3 299,-6-2 6,-4-2 128,3-8-84,-9 2 11,2-5-17,-9 3 2854,-4-12-2887,-3 5 16,-4-23-44,-4 17-17,-5-11 956,-1 14-967,-4 2-12,-1 2-5,-1 2 12,-2 4 420,1 1-443,-2 3-23,2 2-22,0 2-39,2 4-62,2-1-117,4 4-796,1 0 382,4 5-1189,1 3 1884,3 5 1,0-5 0,1 1 0</inkml:trace>
  <inkml:trace contextRef="#ctx0" brushRef="#br0" timeOffset="229975">25573 15396 24469,'-16'-34'-34,"-2"12"46,-1 34-1,-3 5-11,-3 3 5,-2 3 1,1 3-6,1 0 6,3 3 10,4-3-38,2 0 0,6-3-12,4-2-22,3-1 22,3-1-5,5-1 28,3-1 0,7-2 16,6-1-4245,6-2 4240,6-2-378,4-3 401,5-1-1839,1-4 1867,1-1 44,-3-1 8,-3-3 76,-4-2 62,-6-4 50,-3-1-5,-5-2 2080,1-9-2193,-8 2-10,1-8-46,-8 4-21,-2-3-24,-3-2-16,0-1-1009,-3-1 993,-1 1 2056,-2 3-2063,-3 1 48,-6-4-53,1 9-56,-4-4-33,3 10-74,0 2-100,-2 3-146,1 2-235,-3 4-527,-2 1-1254,-3 6 2397,-6 4 0,13-3 0,0 2 0</inkml:trace>
  <inkml:trace contextRef="#ctx0" brushRef="#br0" timeOffset="230902">17640 16720 9341,'0'-6'6609,"0"2"-3388,0 4-2376,-1-60-128,0 40-437,1-14 0,-2 3 146,-1 22-102,-1 1-54,0 2-35,-1 2-61,-1 0-51,-1 2-50,-2 0-45,-3 2-17,-2 0-11,-4 4 0,-4 2 6,-4 5 16,-3 2-5,-3 4-2411,-1 1 2406,-1 3-1,0 1-11,4 1 11,1 2-22,5 0-6,3 1 6,4 0-12,3 1 12,3-1-34,3 0-16,4-1-1,1 0-22,2-2 6,4-1-6,2-2 5,4-2 40,4-2 6,4-2 16,4-2 28,4-3-11,2-2 39,3-4 2422,0-1-2383,0-2 1,-1-2 66,-4-2 40,-2-4 28,-4-1 67,-2-3 17,-3-1 33,-4-2-3380,-1-1 3352,-3-3-56,-3-2-44,-2-2-62,-2-2-5,-3-2-29,-2-2-22,-3-1 6,-1 1-23,-1 2 23,1 2-12,-1 4-11,1 4 1,1 3-29,0 3 0,1 3-22,1 1-17,0 3 3358,2 1-3425,0 1-56,1 1-96,1 1-150,1 0-141,1 0-1081,-1 4 218,0 2-1359,0 6 2732,1 5 0,1-8 0,0 1 0</inkml:trace>
  <inkml:trace contextRef="#ctx0" brushRef="#br0" timeOffset="231575">20896 16628 13788,'1'-4'5663,"0"0"-1737,-1 4-3775,-62-57-50,27 42-70,-7-14 0,-1 4-3908,8 31 3883,1 4-1988,8 4 1999,0 3-6,-3 3 1022,-1 4-1039,-16 15 6,11-8-5,-9 12-7,10 2-693,12-12 666,-2 10-17,15-16 1273,4-2-1284,3-2 22,3-1 0,3-3 23,3-2 2990,15 2-2934,-3-7 16,13-1 18,-3-8 16,4-2 95,17-6-34,-12-2 1324,10-5-1257,-19-2-344,-4-1 709,5-11-18,-7-7-352,-2-1-39,-10-2 56,-8-6-134,-4 9-40,-3-12 118,-6 5-90,0 10-230,-3-3 197,3 14 374,0 4-385,0 2-10,-1 2-29,0 1-6,1 2-29,0 2-4,0 1-52,1 2-55,0 1-431,-4 4 39,3 3-131,-4 4-6417,0 14 6243,4 0 0,1-2 0,5-9 0</inkml:trace>
  <inkml:trace contextRef="#ctx0" brushRef="#br0" timeOffset="232209">23325 16698 22790,'-45'-26'13,"-1"0"0,5 1 1,4 11 8,10 27 519,-17 14-530,-3 8-31,18-11 1,1 1-37,3 2 0,4 0 11,-8 14-61,12-3 466,12-14-455,3-2 177,12 5-121,12-2 78,21 0-5,-1-10-396,9-7 401,-13-6 17,3-5 129,15-7-56,-13-2 229,-8-4 1,-1-2-62,-5-3-45,8-13-196,-25 3 73,-7 5-23,0-9-27,-4 8-23,-3 1-23,-3 0-16,-2 1 28,-8-7-79,-5 3-38,-10-4 826,-3 7-1163,1 8 50,8 7 426,5 7-884,7 4-438,0 4-1070,0 3 2325,0 6 0,6-5 0,0 1 0</inkml:trace>
  <inkml:trace contextRef="#ctx0" brushRef="#br0" timeOffset="232818">25736 16665 15261,'2'-4'5461,"0"1"-1199,-2 3-4223,-28-41-1349,12 31 1321,-24-31 12,19 44 10,-3 2 404,0 3-415,-2 4-316,0 1 283,0 3 0,4 1-17,1 1 5,3 1-21,1 2-12,4 0 0,2 0 0,4 1-12,4-1 668,2 0-651,4-1 1,2-1 44,17 6 23,-1-6 17,15 3-66,-3-9 71,5-3-11,2-2 17,0-4 0,-3-2 67,-2-1 50,-6-4 34,-3-2 40,-5-3 16,-3-2 17,-3-1-12,-3-2-10,-3-2-51,-1-1-45,-2-2-50,-1-3-1,-3-1-21,-1-1-23,-1-2 17,0 2-29,-3 0-4,-1 2-12,-2 1 594,-1 1-633,-1 2-34,-2 2-89,0 0-174,-1 3-353,-2 1-851,-2 3-4055,-1 2 4719,-5 1 0,10 2 0,0 2 0</inkml:trace>
  <inkml:trace contextRef="#ctx0" brushRef="#br1" timeOffset="252659">23137 14117 16055,'4'-43'950,"0"0"1,0 3-1,-1 6-278,0 11-56,-2 1-66,1 3 734,-2 1-808,1 3 229,-1 2-330,0 2 84,0 4-257,0 2 341,0 3-705,0 1 72,-3 5 12,1 1 55,-3 8 46,-1 2-12,-1 6 0,-3 4-3397,0 3 3391,0 4 12,0 1-1054,2 3 1059,0 2-5,2 2 0,2-1-6,2 0-11,1-2 6,2-1 5,2-2-11,1-2 28,5 9-23,-2-14 18,1 6-18,-4-16 7,0-4 16,-3-3 2878,1-4-2811,-2-2 1669,1-3-257,-1 0-1177,0-5-134,0-1-112,0-7-61,-2-4 5,0-5-28,-3-5 17,1-4-6,0-5 6,1-4-1,1-4-1294,1-3 1284,0-3 5,2-1 11,2 1-16,3 1 16,1 2-10,3 4 10,-1 4 17,0 5-5,0 7 5,-3 6-11,-1 8-11,-3 5-34,-1 4-252,-1 2 174,0 6 1328,0 2-1255,0 8 33,0 7 0,0 6-5,1 5-3392,0 4 3391,0 3-5,-1 1-291,1 2 291,1 1 0,0-1-616,1-1 605,0-2-11,4 11 16,-2-16 6,1 7 17,0-10-17,-3-11 2951,0 1-2940,-3-12 402,1-4-391,-1-3 1053,0-2-705,1 0-213,-1-11-140,0-1-12,0-13-10,0 0 10,0-7-5,0-2 6,1-5-12,2-1-1907,4-20 1919,-1 15 5,4-13 0,-3 25 0,0 3-5,-1 5 11,-2 6-6,0 4-6,-3 5-10,0 3-23,-1 4-353,0 1 2221,0 8-1868,0 1 34,-1 10 11,0 3-17,-1 4-638,-1 5 638,1 3 6,-1 2 0,1 2-1,0 0-5,1 0-5,0-2 5,0 0-17,0-3 11,1-1-11,0-4 17,-1-3-322,0-4 327,-1-4-16,1-4 17,0-4-1,-1-3 18,2-2 402,-1-2-318,0-5 564,-1-4-659,-2-7 332,-1-5-355,0-5 22,0-4-17,0-5 12,2-3-17,1-4 11,1-2 0,2-2 0,0 0 0,4-13 5,-1 18 12,1-7 6,-4 23-7,1 5 1,-2 5 0,0 4-6,0 5-28,0 2-352,0 2 285,-2 5 33,1 4 40,-2 7 11,0 5 0,0 7 0,-1 3-3381,-1 6 3381,1 0 0,0 4-102,0-1 119,0 19-22,1-15-1,-1 11-5,2-19 11,1-3 0,0-4 0,0-2-11,1-5 11,-1-5 0,0-3-6,0-5 3378,0-2-3305,1-4 430,-1-1-424,1-8-39,-2-1-17,-3-24-17,0 4 5,-3-15 1,1-17-3393,1 11 3387,3 14 0,1 1-11,-1-18-614,2 1 625,1 0 6,0 3-6,2-12-2054,1 18 2065,1-8 17,-1 18-17,0 12-11,-1 2 2060,-1 13-2111,-1 3 469,0 2-619,0 6 3542,0 4-3358,4 25 29,-1-3-12,3 18-1234,-2-9 1228,-1 3 6,0 2 6,-1 0 5,-1 1-6,0 16-10,-1-16 5,0 10 5,0-11-10,0 0 5,0-10 0,0-9 11,0-22 84,0-2 84,0-2-61,0-9-96,0 0-2174,1-22 2158,1 4-748,0-14 753,2 4-242,0-25 234,-3 26 0,1-2-12,0-10 1,-1 1 13,0 10 1,-1 1 5,0-2 0,-1 4 12,1 3-12,-1-1 6,0 20-39,0 4 5,0 4 2863,0 1-3075,0 2 167,1 5 28,-1 2 1109,1 8-1070,0 5-16,1 6 11,2 3-2947,2 5 2947,3 2 0,5 22-162,-5-27 1,0 1 158,-1-1 0,1 0-2,4 24-1,-6-8-5,-4-13 5,-1 6-5,-1-17 5,-1-5 12,-1 2 16,-2-9 1,1-1 16,1-7 3404,2-3-3387,0-5 484,-1-12-546,0-3 1,-1-14-3382,1 3 3382,1-6 10,1-4-795,4-2 0,1-2 796,0-11-55,1 11 1,1 1 54,-2 2 10,1 5-4,-2 6-1,-1 5 17,-1 3-17,-2 10-33,0 3-40,-1 7 2360,0 3-2354,-2 8 45,1 1 11,-4 10 2336,-1 17-2330,0-4-1,-2 14-5,1 9-3181,2-12 3175,-1 14-10,3-19 21,0-1-5,0 10 0,0-4 0,0-3 0,1-10 0,2-15-11,-1-5 17,0-2 3397,1-4-3364,0-3 269,0 0-258,-1-6-22,-1-2-22,-3-19 22,1 2-28,-2-15-457,1 5 469,2-4-24,0-4 12,1-4-5,0-2 7,1 13 1,0 0 9,1-16-4,-1 18 0,0 1 9,-1-6-11,1 5-6,-1 5 5,1 5-5,-1 6 12,0 7-18,2 4-16,-2 3-219,2 3 613,-2 3-439,-2 15 78,-1 2-11,-1 14-468,-1-1 468,0 3-6,0 3 12,0 1-226,-2 20 226,3-15-1108,-1 13 1096,4-21 1,0-3-261,2-4 260,0-4 389,1-3-355,0-5 175,0-1-192,0-8 1353,0-3-1302,0-8-23,0-4-11,0-7 291,0-4-313,0-7 5,0-5-17,-1-5-3386,0-5 3398,1-5-6,0-3-282,0-3 287,0 14 1,0 0-6,0-18 5,0 20 1,0 1 5,0-20 6,0 19-11,0-6-23,-1 29-269,0 2 213,0 14 34,0 4 45,1 7-6,0 8 0,1 6 0,2 4 17,2 5-12,5 20 2181,-2-11-2195,-2-16 1,-1-1 14,3 14-12,-1-2-16,2 14 10,-1-17 12,-1 9 380,-3-23-380,-2-4-5,-1-6 5,0-2 33,-1-7 96,0-1 1148,0-6-1244,-3-9-16,-1 0 6,-3-11-40,0 0 50,-2-20-27,3 5-983,0-16 965,4 8 12,3-4 12,3-2-24,2 0 12,3 3-5,1 5-1,0 7 29,-1 7-18,-2 7 1,-2 4-29,-2 9-89,-2 5 68,-3 10 4,-1 7 52,-5 8-12,-1 6 5,-3 5 1,-1 3-6,-1 1 0,0 1 374,2-1-374,0 1-3196,3-3 3151,2 0-100,2-1-393,3 0-1556,0-1 1721,2 5 1,0-19 0,0 0 0</inkml:trace>
  <inkml:trace contextRef="#ctx0" brushRef="#br1" timeOffset="258149">23173 13984 22071,'17'-59'336,"-4"11"-342,-13 48-181,0 0 64,0 5 143,0 0 19,0 7 5,0 1-16,1 4 0,0 3 0,1 3-6,-2 2 0,1 1 1,0 1-23,-1 0 5,0 0 7,0-1-7,0-2 6,0 0 12,0 5-18,1-9 31,0 3-36,0-11 5,1-3 7,-1-1 49,1-3 40,-1-1 325,0-2 1410,0-1-1421,1-2-112,-1 0-107,0-5-112,0-2 28,1-14-17,-2-10-61,0-1-769,-2-4 752,-1 10 22,-2-1-17,0 1 1,1 1 5,0 2-6,1 2 17,0 3 17,2 3 45,-1 1 695,1 7-768,0 1-16,1 6-253,0 0 185,-2 8 39,1 2 11,0 22 6,0-3 12,0 12-429,-1-5 406,1-1 11,0 1-5,-1-1 5,2-2 0,-1-2-6,1-4 0,0-2 6,0-3 0,0-4 0,0-2 411,0-3-417,0-3 6,0-3 0,0-2 6,1-1 397,-1-2-268,2-2-29,-1-3-33,0-3-34,-1-5-39,0-3 11,0-5 0,0-4 1,0-3 10,1-4-16,-1-3-6,1-3-726,1 0 737,0-1 0,0 3-11,1 2 12,0 4-18,-1 3 12,0 5 16,0 3-33,-1 8 0,0 3-34,-1 5-78,0 2 798,-1 5-709,-1 3 29,-1 7 16,-2 5-11,-1 4-11,-1 5 16,1 2-911,-2 3 906,2 1 5,0 1-16,0-1 0,2-2-6,2-2-820,0-3 837,2-4-44,1-3 44,0-3-11,2-4 11,0-3 829,-1-4-818,0-2 12,-2-2 313,1-2 671,1-4-878,-1-7-112,1-3 5,-1-11 6,-1 1-16,1-6 4,-1-3 1,-1-3 0,0 0 11,-1 1-6,0 3 47,0 3-8,-1-1-27,2 12 16,-2-2-50,2 14-17,-1 1-27,2 3-74,-2 2 73,0 3 17,0 4-5,0 5-23,0 4-73,0 7-202,1 4-492,1 5-1205,2 3 2028,2 9 0,-1-21 0,1-1 0</inkml:trace>
  <inkml:trace contextRef="#ctx0" brushRef="#br1" timeOffset="306621">25608 15550 18617,'4'-45'769,"-1"0"0,0 4 0,-1 8-130,0 18 283,-1 2-452,-1 3 59,0 2-232,0 2 10,0 2-128,0 1 129,0 1-481,0 2-135,-1 3 218,-1 2 57,0 8 44,-2 3 6,-1 7-6,-2 6 0,-1 6 6,-3 22-23,3-13-2492,-1 14 2493,4-21-1,1-2-340,2-2 346,0-2-5,2-3-6,0-2 22,0-3-54,0-3 49,0-4 0,1-1-1,0-4-5,1-1 2373,1-3-2368,-2-3 498,2 0-413,-2-3 312,1 0 175,0-1-291,-1-1-39,0-1-90,1-5-101,0-4-28,2-5-6,-1-5 6,0-5-6,1-5 12,-2-4-974,0-4 951,0-5 12,1-3-12,1-2 6,1-1-1,1 0 7,-1 1 22,2 5-17,-1 4-6,-1 5 17,1 5-5,-2 6 33,0 4-11,-2 5-6,-1 4-22,0 4-11,-1 3 946,0 2-1434,0 1 376,-1 7 50,0 3 45,-2 10 6,-1 7-12,0 8-627,-1 6 622,1 6-6,0 3 6,0 4-1176,2-2 1182,0-1 5,2-4 0,-1-2 0,1-5 5,1-4-2792,-1-4 2787,2-3-32,0-5 21,0-3 377,0-3-377,0-5 836,-1-2-819,0-3 3405,-1-3-3338,1-2 383,0-2-355,1-4-56,1-4-23,0-7-16,1-4 16,-1-5-5,2-6 5,-1-5-416,1-4 410,-1-6 1,1-3 0,-2 11 0,-1-1 11,3-19-432,-2 21 0,0 2 460,0-7 12,-1 8-119,-1 6 119,0 8-12,-1 5-17,0 5 359,0 3-409,0 4 596,0 1-647,-2 4 141,0 2-96,-3 8 23,2 6-34,-2 8 22,1 7-1335,0 6 1324,2 6 6,2-12 0,1 2-2952,2 19 2960,0-20 1,1 0-15,3 11-552,5 15 558,-5-18 28,2 8-34,-5-23 17,-2-5-6,-2-5 6,0-4 6,0-5 806,0-2-784,0-4 3476,0-2-3448,0-9 915,0-4-960,0-10 11,0-4-27,-1-7 10,1-6-225,0-6 242,2-6-1236,2-3 1220,4-5 0,2-1-6,2 1 11,0 3-6,1 4 12,1 7-11,5-5 16,-7 18 6,2-3-359,-7 21 331,-3 4 6,-2 5-28,0 2-51,-2 2 5,0 7 52,0 4 27,1 10-11,0 5-11,-1 9-23,1 5 1013,-1 5-985,-1 3-71,-1 0 72,-2-1 5,-2-1-6,-1-3 6,0-4 6,1-2-17,-1-4 16,1-3-10,0-3-3135,1-4 3135,0-3 10,1-3 1,1-4 165,1-2-165,0-5 343,1-1-309,1-3 3755,0 0-3711,0-6-23,0-4-55,-2-8-6,1-5 17,-2-8-17,-1-7-1416,0-6 1421,1-6 12,0-4-17,2-3 11,0-1 0,1 1 9,2 20 0,0 0-9,1-14-6,2-10-21,-2 27 27,0 4-228,-1 7 223,-1 5 5,0 5-11,-1 5-11,1 3-28,-1 2-146,0 2 107,-1 4 1409,-1 5-1331,-1 10 0,-2 9-12,-2 9-182,0 9 199,-1 7-804,1 5 805,1 3-12,3 2-16,1-2 16,1-20 1,1-1-12,1 18 11,0-23 1,0-1 10,2 7-5,0-5 12,-1-5-12,0-4-12,-1-5-211,0-5 218,-1-4 16,1-4 11,-1-4 432,0-2-112,0-2 551,0-7-854,0-2 228,1-25-267,-1 2 0,1-19-12,-1 4-868,1-4 880,0-5-6,0 0 14,1 16 1,-1 0-4,1-18 1,-1 22 0,1 2 5,-1-6 0,0 7 39,-1-1-27,0 13-23,0 2-17,0 13-28,0 3-128,-1 0 100,0 6 903,-2 3-847,-2 8 12,-1 7-1,-1 8 1,-1 6 16,-1 4-480,2 3 469,1 1 0,1-1 0,2 15-6,1-18 6,1 12 0,1-21 0,1-2-11,1-3 5,0-3-16,1 1 22,0-9-11,-1-1 50,-1-9 17,0-3 112,0-1-101,1-6 436,0-3-486,1-10-12,3-24 1,0 3-280,3-22 274,-2 8-513,0-3 519,1-2-6,0 1 11,-2 4 11,1 5-16,-1 8-1,-1 4 7,-1 7 4,-2 5 7,0 5-1,-1 7-22,-1 3-17,0 5-27,0 2-220,0 2 468,-1 9-226,0 3 22,-3 13 0,0 5-6,-2 9-2876,0 6 2877,-1 5 10,1 2-114,0 1 104,-1-2-1,2-2-1498,-1-4 1516,3-3 4,-1-5-10,1-3 0,1-4-12,-1-6 6,0 1 0,1-7 2613,0-5-2563,1-7 173,1-6-122,0 0 2314,-1-7-2381,1-3-28,-2-11-3393,1-5 3387,-2-7 11,-1-27-2273,2 8 2262,0 16 0,0 1-1373,2-19 1389,0 1-1076,0 4 1083,0 3-23,1 9 1065,1 6-1042,-2 1 1568,1 12-1625,-1 1 2051,0 11-2090,0 4 3376,0 1-3443,-1 10 123,-1 1 17,-1 14-6,-2 23 12,1-5-1134,-1 19 1128,3-14 0,0 0-12,2-2 7,0-3-3019,0-3 3024,0-4-1071,2-4 1065,-1-3 6,0 1 0,-1-10 11,0-1 634,0-10-600,0-5 2961,0-1-2961,0-8 1774,-2-3-1803,-4-20-16,-5-15 0,1-5-1915,0-8 1915,4 9 0,3-1-2763,1-2 2769,1 3-1,1 5 12,2 7 6,-1 8-35,1 7 18,-1 7 0,1 5-12,-2 4-5,0 3 1073,0 1-1135,0 6 3415,0 2-3353,0 9-3393,0 7 3416,0 6-712,0 28 688,0-11 24,1 16-12,0-20 0,1-3 5,1-2-81,0-4 81,1-3-5,-1-3-11,1 2 11,-2-11 11,0 1 0,-2-12 29,1-3 3025,-1-3-2807,0 0 810,1-8-1040,0-3-22,1-10-12,-2-5-3290,2-7 3308,-2-7-7,2-7-348,0-5 349,0-6-976,2-2 970,0-3 28,0 4-28,-1 3 0,0 7 22,-1-3-1853,0 20 1831,-2 0 1820,0 21-1842,0 3 276,0 4-444,0 1 1159,-3 10-986,0 2 34,-8 25-12,-2 16 2565,1 5-2565,6-24 1,0-1-23,0 19 17,0 1-11,0 0-6,1-2 23,0-5-18,0-5-3105,1-5 3106,0-6 16,0-5-10,-2 1 5,2-10 0,0-1 16,1-9 561,2-2-409,-1-2 3347,0-10-3515,-1-2 5,-3-12-3402,1-2 3402,0-5-5,1-4-2274,2-3 2274,1-3-965,1 0 970,2 1 1,1 4 11,5-4-6,-3 17-6,1-2 1757,-3 17-1795,-2 4 2572,0 1-2562,-1 15 2153,0 1-2130,0 14 11,0 1-22,0 6-1,0 2-294,1 0 289,0 0 28,1-3-5,1-3-6,0-2-17,1-4 17,-1-2 0,1-4 11,-1-3-5,0-2-12,-1-5 57,1-2-12,-2-4 202,-1-2-208,0-7 285,0-3-324,0-10-3374,0-4 3391,0-5-1797,-1-6 1803,1-4-1684,0-1 1672,0-2 1,1 4-1,1 4-5,0 8 1668,-1 7-1674,0 6 1814,0 6-1830,-1 3 3324,0 3-3481,0 0 106,0 7-56,-2 13 34,0 5-708,-3 15 383,0-4-409,-2 4-3983,-1 1-637,-2 1-4353,0-4 9268,0-5 0,5-16 1,1-7-1</inkml:trace>
  <inkml:trace contextRef="#ctx0" brushRef="#br1" timeOffset="326775">25486 13921 13969,'-4'-54'898,"0"1"0,1 4 0,-1 8-220,-1 15 1297,0 3-1476,0 7 596,-1 3-831,2 5 267,-1 3-469,2 2 935,0 2-1081,1 1 176,-1 1-142,0 4 67,-2 6 5,-2 4-11,-2 6-5,-1 3 33,0 5-28,1 2 6,0 2-3398,3 2 3381,1 1-2251,2 1 2273,2 0-218,0 0 219,1-1-7,2-1-1427,0 0 1439,2-3-5,0-2 1421,-1-1-1444,-1-5-11,0-1 2166,0-4-2138,0 0 5,-2-8 349,1 0-270,-1-9 5476,0-1-5393,1-9-116,0-2-29,0-10 0,1-3-5,1-4-23,1-6-11,3-2-219,1-2 236,3-1-6,2 1 0,0 3 11,0 4 1,-2 3 5,-1 4 11,-2 4 6,-2 3-12,0 3 7,-2 4-7,-2 3-38,0 3-56,-2 1-51,1 11 117,1 2-5,1 10-5,1 2 5,0 3-6,0 4 6,0 3-6,1 1-631,0 1 643,-1 1-12,-1-1-5,0 0-6,0-2 17,0-2 6,-1-1 5,1-3 6,-2-2-17,1-3 0,-1-4 5,0-2 1,0-5-1,-1-3 18,1-4 38,-1-2 1187,0 0-1108,0-7-67,0-2-51,-1-8-5,0-3-6,-1-6 1,-1-5-1,1-4 0,0-4-2528,1-4 2517,1 1-1346,1-1 1351,1 3-572,0 2 590,2 4-12,0 4 11,-1 5-5,-1 5 0,0 5 5,-1 3-16,-1 4 1879,0 2-1924,0 3 1492,0 0-1532,-1 4 976,-2 3-909,-1 6 12,-2 4 12,0 5-12,-2 4-6,0 3 6,0 3-6,1 1 6,0 2-5,2-1-6,1-1-34,0 0 34,2-4-1,0-1 12,1-5 28,0-2-28,0-3 6,0-4 5,0-2 6,1-5 28,-1-2 39,1-2 353,0-1-331,0-6-67,-1-3-56,0-7 23,-1-5-6,0-5 22,1-5 6,0-6-28,0-5 6,1 7 0,1-1-1455,2-21 1451,0 19 1,0 0 9,4-14-7,2 3 12,-2 4-6,1 6 12,-3 6-1,-1 7-5,-2 7-6,-1 7-17,-1 3-27,0 6-214,0 1 186,-2 9 1470,-2 3-1409,-2 12 0,-2 3 6,-3 24-267,1-10 263,3-3 1,0 1-3297,0 6 3288,0 16-2198,4-18 2192,1 0-295,2-3 291,0 1-12,0-4 11,1-1-11,0-5 22,2-2 6,-1-5 0,-1-5 126,1-4-120,-2-5 2126,0-3-2071,0-4 3433,0-1-3427,0-7-39,0-4-11,-1-9 27,-3-23-32,-1 3 10,-1-19-22,2 11-453,2-4 431,1 0 16,0-1 6,2 20 0,0-1 6,0-12 0,1-9-1,-1 26 6,-1 5 12,0 5-12,0 6 14,0 3-53,-1 4-16,0 4-18,-2 0 6,-1 5 17,-2 3 22,-2 7 6,-2 5 0,-2 6-12,-2 1-22,2 4 29,2 0-7,1 16 34,5-10-11,1 12 0,4-16 1108,2 0-1091,3-3-34,2-1-17,3 2-5,-2-10 45,1 0-3393,-4-13 3415,-3-3 45,0-2 22,-2-1-5,0-2-1,1-2-33,1-5-33,1-6 16,0-7-22,2-5 22,0-6-28,-1-3-2268,0-4 2263,1 0-377,-2 1 382,1 2 1,0 3-7,-1 5 6,0 4 1,-1 5-7,-1 1-27,-1 8 5,-1 2 2077,0 6-2312,0 2 3320,0 4-3102,0 3 68,0 9-34,-1 4 0,-1 6 0,-1 5 11,-1 3 786,0 3-786,0 20-39,0-12 5,0 12-16,2-18-191,1-3 218,1-3 12,1-2-11,3 4 11,0-11 0,1 0 11,-1-11 12,-2-5 5,0-3 45,-2-3 95,1-2-90,-1-4 175,0-9-242,0-5-22,0-10-3364,0-2 3392,1-4 5,3-23-2285,1 11 2269,2-16-1073,0 21 1067,-1 2-1147,0 5 1153,0 6 1122,-3 7-1128,-1 6 1708,0 4-1731,-1 6 1572,-1 1-1666,0 4 3408,-2 5-3297,-1 3-5,-4 7 5,-1 5 1,-2 5-7,0 4 7,-6 20 5,5-11-245,3-5 0,1 1 217,0 4 17,0 11-6,5-17-3184,2-3 3201,0-2-1162,0-3 1151,0-3-1747,2-4 1752,-1-4 92,2-4-63,-2-3-1,0-4 29,0-1 1911,0-1-1833,1-10-129,1-2 6,0-12 39,1-20 11,-1-16 363,0-3-419,-1 28 0,0 1-6,0-18 12,2 1 0,-2 3-6,2 5 0,-2 5 0,0 7 2874,0-1-2874,-2 14 0,0 0 282,0 14-467,0 2 146,-1 16 39,-1 1 6,-3 16-6,-1-2 0,0 4-751,0 4 751,0 3-6,1 3-253,0 0 225,1 18 6,1 2 28,1-2-11,2-10 11,2-11 0,0-9 17,2-2 28,-1-15 5,-2-10 101,0-4-112,-1-7 1924,1-2-1958,0-23 7,0 3-1,-1-15-3070,1-18 3075,1 10-16,-1 16 0,0 0-2076,3-18 2087,0 1-1588,0 4 1588,0 5-109,1-4 115,-2 18-11,0-3-17,-2 22 1282,-1 2-1316,0 8 2086,0 0-2086,-2 8 273,0 3-222,-3 10-17,0 2 3376,-5 23-3376,1 9 11,0 3-959,4-1 936,3-16 1,2-2-6,0-3-11,0-2-3020,2-4 3048,0-6-553,1-4 597,0-6-33,-2-4 23,0-4 700,0-2-594,0-3 2998,0-6-3110,-1-2-6,1-7 22,-1-5-2472,1-4 2456,-1-6 5,1-3-150,0-5 117,3-17 11,-1 14-430,0-10 430,1 25 22,-2 6-55,-1 6 3115,0 7-3150,-1 2 96,0 6-78,-2 3 683,-1 4-639,-2 6 6,-1 5-5,-1 2-1,1 3-5,0 11 11,2-9-39,1 29 0,5-29 39,2 13-28,1-24 22,0-3 6,-2-4 0,1-3 39,-1-1 6,-1-3-6,0 0 40,1-4-1,2-3 12,5-15-79,1 0-11,4-11-395,-4 3 418,0 0-12,-2 1 6,-2 1-6,-1 4 11,-2 2 18,-2-1-18,-1 7-16,-1 0 16,0 7 400,0 3-405,0 2-11,0 1-426,0 1 162,0 6-1411,0 10-549,1 3-4514,1 9 6732,2 0 0,-2-13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05:31:51.9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4096 2074 17952,'6'-48'1241,"0"0"1,0 0 0,-1 8-637,-1 18 36,-1-1-277,-3 15-37,0 3-154,0 3-71,0 1-124,0 5 22,0 3 22,-1 8 12,0 7 27,-1 26-50,-1-17 1,-1 3-417,-1 13 1,0 2 309,-1-7 0,0-1-143,1 2 0,-1 0-4678,2 14 1,0-3 4248,0 6 1,2-17 0,1-7 0,1-23-1</inkml:trace>
  <inkml:trace contextRef="#ctx0" brushRef="#br0" timeOffset="851">4162 1587 14474,'-22'-45'873,"1"0"1,1 4 0,-1 8 28,-14 11-319,-12 8-362,12 7 0,-1 2-123,4 4 0,0 2-1226,-3 2 0,0 2 1296,-21 11-28,-4 4-87,29-7 1,0 2-4,-1 0 1,0 3 19,-14 11 0,-2 6-41,15-7 1,-1 2 0,2 1-350,-2 0 0,2 1 1,0 1 326,3 2 0,0 2 1,4-2 11,-2 6 1,4 2-9,5-2 0,1 3 1,1-2-641,0 7 0,1 1 631,5-8 0,0 2 0,3-2-8,2 1 1,3-1-659,8 14 0,3-1 639,-2-15 0,3-1 67,6 10 1,4-4-69,-2-17 1,2-3 8,3-2 1,2-2-1,3-2 0,3-2 25,1-3 1,4-2-263,23-1 0,4-3 254,-12-3 0,1-1-8,-5-3 1,3 0-1,-2-2 0,7-2 0,-2-3 10,2-1 1,0-1 14,-2-2 0,0-2 121,-3 0 0,0-2-113,-4 0 1,0-2 13,-4 0 0,-1-1 6,-3-1 0,-1 0 27,-3-1 1,-1-1 112,-2-1 1,-2-1-83,-1 0 1,-1-2 573,-2 0 0,-1-2-562,-2 0 0,-1-2-20,-2-1 0,-1 0-11,-2-1 0,-2-2 841,2-14 0,-2-4-847,-4-3 1,-2 0 192,1 0 1,-3 1-244,-5 2 0,-4 3 39,-7-14-5,-9 5 45,-7 8-46,-7 5-95,-8 9 123,-6 6 33,-6 6-356,-5 7 320,-2 5-45,-3 6-164,0 4-141,1 7-435,1 4-1597,3 6 2331,26-5 0,3 0 0,-4 1 0,4 1 0</inkml:trace>
  <inkml:trace contextRef="#ctx0" brushRef="#br0" timeOffset="1661">4383 2362 26589,'-23'-17'-1854,"14"1"435,45 10 2691,9 0-3762,10 0 2719,-23 4 0,1-1-72,2 0 1,2 1-46,2 0 1,3 0-58,20-1 1,2 1-599,-14 1 1,0-1 839,-7 1 0,3 0 0,-4-1-343,5 1 0,-3 0 177,0 0 0,0 0-149,-1 0 1,0-1 9,0 1 0,-2-1 12,0 1 1,-1-1 6,-3 1 1,2-1-67,11 0 1,0-1-692,-14 2 1,-1-1 687,9-1 1,-3 1-58,7 0 379,6 0-388,-20 0-9,1 2-14,-21 0 2131,-6 0-1802,-5 0 494,-1 0-1000,-7 0 2294,1 1-4704,-4 0 3210,-1 2 1,5-1 0,0 0 0</inkml:trace>
  <inkml:trace contextRef="#ctx0" brushRef="#br0" timeOffset="2335">6465 2216 28645,'-4'0'-391,"1"0"404,3 0-28,-1 2 22,0-2 0,-1 2 52,1-1 181,-1 0-96,0 1 142,-1-1 63,-1 1 48,0-1 240,-4 0-341,1 0-70,-3-3-303,3-2-161,-1-2-158,0-3-117,-1-3-133,1-2-72,1-2 71,2-3 63,2-1 228,1-2 241,2 0 263,2-1 224,6-6 252,1 8 235,5-2 159,-4 11 166,0 2-28,0 3-360,0 1-796,0 3 0,1 1 0,1 1 0,4 5 0,2 2 0,4 5 0,2 4 0,11 12 0,-8-4 0,7 12-648,-7 8-3988,-10-7 3446,0 15-16,-19 9 263,-8-25 1,-4-1 850,1 1 1,-3 0-26,-8-1 1,-2-2 337,5-9 0,-3-1 181,-25 13 0,-2-2 190,19-13 1,1-2 140,-19 10 0,2-5 821,4-9-424,5-6-319,7-4-216,4-4 1399,3-13-1994,10 1 0,4-11-1279,8 3 93,7 0 325,3 0 241,5 1-1224,6 1 1482,3 2 674,22 0-6,14 7 326,4 0-656,-29 7 0,2 3-35,4 1 0,1 3-219,23 2 118,-22-1 1,3 1-179,2 1 1,-1 0-920,-10-3 1,-1 1 981,11 2 1,0-1-219,-3-1 1,-1-1 431,-1-1 1,2-1-3394,7 0 1,1-1 3468,-10-2 1,-3-2 0,8 1 0,-21-3 0</inkml:trace>
  <inkml:trace contextRef="#ctx0" brushRef="#br0" timeOffset="2729">6959 1644 18625,'-50'-2'813,"0"1"0,0-1 0,4 1 0,0 1 0,4 1-44,4 2 0,2 2-212,-1 2 1,1 1-116,0 2 0,1 2-82,0 0 1,0 3-106,0 2 1,0 1-354,1 3 0,0 1 546,1 3 1,0 1-367,1 2 0,1 1-96,2 3 0,0 1-826,3 0 1,1 2 675,2 1 1,2 1-114,3 1 0,2-1 18,4 2 1,2-1-127,3 0 1,3 0-637,3 0 0,3-1 551,3-2 1,3 0-49,2-2 1,4 1-55,14 9 0,3-2-14,-5-11 1,2-1 299,11 7 1,1-3 642,-7-13 0,1-3-326,0 0 0,2-3-10,2 0 1,0-2 232,1-1 0,0-2 104,2 0 1,0-1-128,1-2 1,0-1-95,0 0 1,0-1-183,0-1 1,0-1 278,-1 0 0,-1-1-370,-1-1 1,0 1 2,-2-2 0,0 0-13,-4-1 1,1-2-582,9-4 1,-1-3 799,17-10 2,-24 6 0,-3-2 622,3-15-423,-7-5 1524,-7-5-1910,-6-5 94,-8-2 0,-7-8 45,-9 12 0,-7-5 0,-2 0 0,3 3-398,5 2 0,1 2 1,-5 0 103,-11-17 1,-5-2-1,-1 17-324,-15 15 512,-6 7 204,11 11 1,-4 2 550,-3 3 1,-2 3-1432,-14 0 0,1 3-999,14 2 1,2 3 2014,-1 3 0,7 1 0,11-1 0,2 1 0</inkml:trace>
  <inkml:trace contextRef="#ctx0" brushRef="#br0" timeOffset="13869">6678 3306 18656,'-1'-42'605,"-1"0"0,0 4 0,2 8 492,4 19-700,-1 2-61,-1 3-61,1 0 383,-1 3-523,-1 1 163,0 1-287,1 7 575,-1 3-552,4 10 187,-2 4-198,1 5-1,-1 6-2006,-2 5 2018,0 3-4,-4-8 1,0 0-995,-2 18 969,0-17 1,0 0-3,-2 0 0,1-2 3,-3 18-4,2-19 1,1-1 8,-3 8-27,0-2-12,2-3-168,-3 10-68,3-13-532,0 7-408,4-14 1204,1 8 0,2-17 0,0 4 0</inkml:trace>
  <inkml:trace contextRef="#ctx0" brushRef="#br0" timeOffset="15136">6204 4341 11318,'-2'-2'4391,"0"0"997,2 2-4856,-16-60-2863,12 39 2530,-5-13 1,2 3 958,6 20-923,1 3 371,0 1-517,0 2-49,0 2-52,1 0 1509,2 0-1548,3 1 18,3-1-1,5 0 1,4 1-1,6 1 12,4 1 10,5 1-732,3 3 744,2 2-45,1 2-11,-1 3-11,-1 1-6,-4 2-3151,-1 1 3168,-4 1 0,-5 1-28,-4 1 12,-4 1-1,-5 0 17,-3 0 39,-4 0 17,-5 0 17,-5 1 22,-5 0 6,-6 1 11,-4 0 85,-4 0-73,-2-1 21,-2-2 3186,0-3-3191,1-2 28,1-4 134,-7 0-61,10-4 22,-3-1 28,14-4-16,2 0-6,3-1-29,1-2 576,3 0-626,0-2-28,3 1-27,1 0-57,0 0-67,2 2-44,5-2 61,3 3 11,8 0 0,3 0-39,4 2 28,5 2-5,2 2-29,16 8 23,-11-2-624,8 6 601,-15-4-10,-4 1-24,-3 1-111,0 9 101,-8-6-17,-1 8-1,-10-8 7,-3 1-130,-13 9 113,-2-6-536,-12 6 452,-1-9-40,-4 0-105,-5-1-698,-5-2 366,-3-1-268,-4-4-3334,-3-3 1782,0-3-4918,7-2 6960,7-2 0,19-1 0,8 0 0</inkml:trace>
  <inkml:trace contextRef="#ctx0" brushRef="#br0" timeOffset="15570">6356 3847 12797,'-9'-1'2251,"3"1"-1534,6 0-67,-71 7-4366,36 1 3965,-12 0 0,-1 2 216,7 11 660,-4 7-638,-3 7-220,22-14 1,1 2-61,-1 2 1,0 2-46,-1 2 0,0 2-951,1 2 1,1 2 861,0 1 0,1 1-26,1 1 1,2 1 292,1 0 1,3 0-324,1 0 0,2 1-3,2-2 0,2-1-3,3 0 0,1-2-3,2-1 1,2-1-9,1 29-17,9-4-31,3-22 1,5-2 8,16 16-397,-9-20 1,4-2 419,23 4 2,-21-18 0,1-2-12,4-1 1,0-1 5,4-2 1,1-2-6,3 0 0,1-2 2,3-1 1,0-1 5,2-1 0,1 0 3,1-1 0,1-2 14,-1 0 0,1-1 11,0-2 1,0 0 7,0-3 1,0-2-473,-2 0 1,1-2 494,-2-1 0,0-1 16,-2-1 1,-1-1 56,-2-1 1,-3-1-35,-2 0 0,-2-2-28,-4 1 0,-2-2 59,-4 0 0,-2-1-498,12-24 582,-12-3-39,-12-3-268,-9-4 173,-13-3 309,-5 13 0,-5 1-369,3 10 1,-3 1-366,-8-11 0,-4 3 354,6 14 1,-2 3 0,-2 1 0,-1 2 567,-2 2 0,-2 1-576,0 3 1,-2 2 598,0 1 1,-1 3-659,0 1 1,-1 1-82,0 2 1,0 1-169,1 2 0,-1 1-428,1 0 0,1 1-1558,0 1 0,1 1-6079,-26 1 8390,11 2 0,26-1 0,10-2 0</inkml:trace>
  <inkml:trace contextRef="#ctx0" brushRef="#br0" timeOffset="16750">3857 2864 8638,'-28'-39'660,"1"-1"1,1 3 0,7 10 2263,16 22-2515,1 2 1323,0 2-1211,2-1 443,4 6-858,1 0 3369,6 4-3346,1 0 0,2 3 5,2 0-10,3 2-18,1 2 256,14 10-255,-6-5-846,11 9 840,-10-6 0,2 1 11,1 3-5,2 0-7,1 2-16,1 1-22,2 1-12,0 3-5,2 0 39,-1 1 17,2 1 28,-1 1-3,-10-10 0,0 1-14,17 15-56,-17-15 0,0 0 50,11 10-5,-3 0 11,-2-2 0,-1 0 36,-11-12 1,-1 0-3108,14 11 3043,-13-13 0,0-1 67,11 5-682,2-2 677,1-2-54,2 0-2,0 0 194,0-1-211,0 0-22,-1 1 5,-1-1 0,-3 2 45,10 9-51,-12-6-10,7 8 16,-16-10 691,-1 0-697,-1 0-16,-2-1-6,-1 1 5,-1-1 66,3 10-76,-4-9 38,14 24-38,-16-25 330,9 12-269,-5-14-40,-4-6-4,5 3-1,-5-8-11,-1 0 5,1 0-16,0-1-6,-2 1 12,0-2-6,-3 0-6,0 0 0,1 2-5,-3-3 5,2 3 6,-2-2-6,-3-3 6,1 2 3397,-3-3-3403,-1-1-5,0-1 5,-2 0 163,2-1-10005,-1-1 8831,-5 0 1,4 0-1,-5 0 1</inkml:trace>
  <inkml:trace contextRef="#ctx0" brushRef="#br0" timeOffset="23087">14028 1926 26990,'-9'-1'-204,"0"0"150,-3 1 818,-4 0-297,-4 1 384,-3 0-188,-4 1-67,-15 4 335,9-1 245,-12 3-589,14-3-587,-1 0 0,1 1 0,0-1 0,2-1 0,1 0 0,3 1 0,0-1 0,-8 2 0,9-3 0,-5 2 0,10-3 0,7 0 0,1 0 0,8-2 0,2 1 0,0-1 0,1 3 0,0-1 0,0 8 0,0-1-185,0 5-1291,0-1-103,0 0-418,0 3 310,0 0 1792,-1 3 10,-1-1-3266,0 3 3408,-1 1-1106,1 2 1196,-1 0 95,0 15-190,0-8-79,1 9-1931,0-11 1789,2 0 1049,-1 1-1178,1 1-981,0 0 950,0 1-679,0 0 710,0 1 1657,0 18-1617,0-11 99,0 14-29,0-16 39,0 0-1,0 0 12,0-2-1144,0 1 1122,0-1-1,0 2 784,-1-3 1,-1 2-819,1 10 5,-2-10 0,1 0 33,-1 3 0,0 1 12,0 2-18,0 1 6,1 1 75,-1 2-1026,1 1 951,-1 2-82,2-13 1,-1 0-1200,-1 21 1102,1-20 1,0 0-111,-1 15 1,0 1 23,-1 2-52,1 0 205,0-14 0,0 0 38,1-9 1,-1-1-1,0 10 0,0 1 94,0 1 0,0-1 1,0 4 0,0 1-90,-1 12 1,0 1-8,1-13 0,0-2-11,-1-2 1,1-2-22,-1 17 828,-2 1-827,1 1-21,-1 1 69,1-19 1,0 2 59,0 2 0,-1 1-18,0 0 1,1-1 674,-1-3 0,1-2-658,-3 17-140,2-1-23,-2-2-2,4-16 0,-1 0-147,-1 20 123,1-10 1,0 2-2,2-11 0,0-1 5,0 0 0,0 0-4,0-3 1,1-2 79,0 14-7,-1-1 170,1 0-6,0 0 5,-1-2-3,0-1-1531,0-2 1537,0-3-55,-1 0 1512,-1 17-1631,-1-12-13,-1 12-8,1-17 17,0-1-32,0-1 8,0-1 0,2 0-1340,-1 0 1472,2-1-19,0-1 436,0-1-451,2 13 3,0-11 2158,0 10-2180,1-15 355,0-1-333,0-1-4,1-2 3402,2 9-3399,1-9-2,1 7 23,3-2-49,-1-7 1,4 5-29,2-1 18,-1-8-32,5 6-249,10-1-1560,18 0-7286,0-2 8320,4-5 0,-30-13 0,-7-3 0</inkml:trace>
  <inkml:trace contextRef="#ctx0" brushRef="#br0" timeOffset="25765">23492 2080 25450,'-6'-6'-1456,"2"1"130,4 5 6490,0 0-3768,-13-11-2244,7 8 490,-9-9 45,11 10-665,0 0 1785,2 1-125,1 0-1475,6 1 1084,0-1 1225,7 1-69,11 0-129,-2 0-550,12 0-768,-5 0 0,1 0 0,2 0 0,1 1 0,0 0 0,1-1 0,2 2 0,1 0 0,1-1 0,1 2 0,1-2 0,16 3 0,-14-2 0,9 1 0,-19-1 0,-4 0 0,-6 1 0,-3-2 0,-5 1 0,-4 0 0,-4 0 0,-2-1 0,-2 0-1548,-1 0 22,0 2-252,0 2 156,0 0-60,-2 3 372,2-2 109,-2 0 339,1 1 1152,0 1-271,0 0 184,0 0-116,1 0-85,-2 2-40,2 0-146,0 1-78,-1 0 28,1 1-80,-1 1 324,0 0-154,-1 9 349,-1-5-177,1 7 176,-1-5 28,0-1-66,0 1 153,0 2-152,0 1 19,0 1-97,0 1-35,0 1-23,0 0-61,0 1 13,0 1-90,1 1-33,0 1 31,1 2-59,0 2-36,1 1 33,0 2-68,0 0 56,0 1 22,0 0 37,0 1-18,2-1 23,0 3-11,0 0-7,1 2 53,-1 0 25,0 2-4,0-1 2233,0 2-2743,-1 1 619,0 1 57,0 0 14,-1 3 26,1-2-48,-1 3 39,0-1-21,0-1 20,0 1-11,0-2-875,0-13 1,0 1 772,0 19-39,0-18 1,0-1-411,0 17 402,0-15 1,0 2-39,0 20 33,0-21 1,0 0-45,1 17 100,-1 1-1180,1 0 1190,-1 0 23,1 0-12,-1 0-21,0-2-279,1 0 274,0-2-13,0 1 33,-1-1-16,1 2-19,-1-1 42,1 0-106,-1 1 11,0 1-44,0 0-13,0 1-11,-1-1 16,0 0-8,0-2 4,0 0 62,0-2-5,1-1 56,-1 0 30,1 0-7,-1 0 3,0 0-26,1 1-8,-1-2 9,1 2-16,0-2 20,-1-13 1,2 1-37,-1 18 30,0-18 0,0-2-17,0 15 18,0-3-7,0-1 5,0-3 3,0 1-73,0-3 14,0 1 1767,0-2-1780,0 0-16,0 0 1,1-2-1,0 0-11,0 17 76,0-16 6,-1 14 35,1-4-7,-1-12-8,0 9 8,-1-15 432,0-2-391,-1-2 10,-1-3 1951,-1 8-1915,0-9 24,-1 6 11,0-12 42,1-1-5,-2-1 47,-1 0 1074,-3 4-1258,2-5-204,-3 5 579,2-3-603,1-4-59,-1 3-14,2-6 2,-2 2 122,1-2-25,-2 1 209,3-4-11,-2 0 11,-2-1-3389,0 1 3251,-4-1-44,-2 0-55,-3 0-96,-3 1-187,-4 0-328,-4 1-876,-3 0-5084,-3 1 6759,-7 0 0,20-4 0,1 0 0</inkml:trace>
  <inkml:trace contextRef="#ctx0" brushRef="#br0" timeOffset="26999">15534 2358 15997,'1'-42'713,"-1"0"0,1 3 0,-3 9 1312,-5 19-1812,-1 3 578,-4 3-691,-2 1 301,-5 3-339,-5 1-18,-6 5-16,-5 4-5,-6 6 817,-2 5-834,-3 4-12,1 5 23,1 4-6,2 3 0,2 4-1199,6 0 1183,3 3-7,8-2 7,6-1-18,7-3 12,5-3 11,9-3-2890,7-3 2896,10-5-1920,11-4 1914,9-5 0,9-5 6,8-4-120,6-5 142,-16-5 0,2-3 42,-12 2 0,-1-1-28,12-4 0,-2-1 64,12-9 18,-6 0 60,-9-2 29,-6 0 1936,-7-2-1908,-6-1-6,-6-1-56,-5 0-33,-5-3-18,-3 2 14,-4-2-17,-2 1 2855,-5 1-2914,-2 0 511,-7 1-555,-1 2 1,-5 0-18,-3 2-35,-2 1 342,-2 2-264,0 1 10,-1 3 25,2 2 1,3 3-22,4 3-61,4 2-89,3 3 169,3 1-429,1 7 428,4 3-1181,0 8-2886,3 4 4042,0 7 0,1-13 0,0 1 0</inkml:trace>
  <inkml:trace contextRef="#ctx0" brushRef="#br0" timeOffset="27696">17635 2370 14740,'-20'-39'222,"0"1"0,2 0 1,2 13 1455,8 23-1617,-2 1 1385,-9 5-1084,1 1-80,-9 6 1347,-6 11-802,5-1-42,-10 10-903,10-4 815,2 2-33,2 3 228,3 1-581,2 17-699,10-12-609,3 10 554,14-17-181,6-3-49,10-1-1876,8-4 2247,8-2 1966,7-4-1661,6-3 89,-13-8 0,3-3 42,-11 0 0,1-1 122,9-2 1,0-1-556,14-5 867,-4-5-25,-3-2 261,-5-3-340,-3-2-25,-4-1-241,-4-1-60,-4-3 131,-4-1-186,-1-15-292,-10 7 976,-3-10-1097,-13 0-277,-7 11 310,-7-7-210,-20 5 142,4 10 3228,-16-4-2958,-9 8 101,14 6-889,-14 1 1365,20 8 143,3 2-268,3 1 195,2 2-211,-3 8 84,10 1-248,-2 9-3862,9 14-5331,5-9 8440,1 9 1,6-21-1,3-5 1</inkml:trace>
  <inkml:trace contextRef="#ctx0" brushRef="#br0" timeOffset="28366">20104 2482 10069,'6'-5'3696,"-2"1"-587,-4 4 812,0 0-3854,-10-41 17,-3 34 5,-12-27 1,-1 45-6,-1 2-6,-1 3-691,0 2 686,0 2-17,2 3-304,1 1 287,3 2-11,2 1 6,3 0-6,4 0 5,3 0-3089,4-1 3090,3 0-1744,2-1 1760,6-2 153,2-1-136,7-4 6,5-1 6,4-3-1,7-2-459,5-2 453,5-2-4,2-2 21,4-1-5,1-3 0,1 0 925,-2-3-925,0-3-17,-4-1 311,-3-4 42,-4-2 31,-5-2 45,-5-1 166,-1-11-281,-11 3-72,-2-10 179,-10 6-608,-6-2-88,-4-2 2400,-5 1-2462,-3-1 27,-2 3 87,-2 2 25,0 2 35,-1 3 70,0 1 22,-1 4 46,-1 1-5,-9 0-6,8 4-16,-6 1 1681,12 4-1780,3 4-70,2 0 146,0 6-348,6 2-239,0 6-433,6 1-3366,6 13 4372,4-2 1,-1-4 0,1-9-1</inkml:trace>
  <inkml:trace contextRef="#ctx0" brushRef="#br0" timeOffset="28799">21974 2410 21020,'-50'14'106,"1"0"1,4-1-1,7 3-10,16 14 72,-2 17-101,9-10-6,2 11 12,12-15-706,6-2 717,5-1-5,7-3-12,5-3 11,6-4-5,5-3 0,5-1 0,2-4 0,2-1 570,0-2-464,13-1-67,-17-4-45,5-1 73,-20-5 12,-5-2-1,-3-2 355,-3-3-283,-2-2 628,-4-2-696,-2-3-38,-3-3-22,-1-3-15,-4-4-21,-2-2-131,-5 0 5,-3-3-1427,-2 3 1475,-3-1 15,-1 2 16,-4 2 24,-2-1-8,-4 3 15,-2 1-60,-20-5 12,11 8-32,-15-2-213,18 11 42,0 3-163,3 3-2156,-11 4-3376,13 5 5921,-10 5 0,28-4 1,1 2-1</inkml:trace>
  <inkml:trace contextRef="#ctx0" brushRef="#br0" timeOffset="29733">15476 4106 13534,'-10'-41'535,"-1"0"1,2 4 0,-1 7-133,1 17-16,-1 1 1215,0 0-1322,-1 2 413,0 2-547,-2 2 207,0 1-285,-2 3 491,-4 0-531,-2 3 11,-4 4 11,-4 4-5,-2 5 0,-5 4-554,0 2 537,-2 4-6,3 1 17,2 2-33,3 0 11,6 3 0,3-1-1,6 2 24,4 0 4,6 0 18,4-1 0,6 0-1,6-2 12,6-1 0,6-3-23,6-1 17,5-2-3121,4-2 3115,5-1 12,2-2-898,3-3 881,2-3 0,-2-3 34,-1-3 5,-3-2 40,-3-3 27,-3-4 12,-4-3 22,-5-5-9,-3-3 9,-3-3 0,-3-2-28,-5-3-23,-2-2-22,-5-2-44,-4-2-6,-3-2-23,-5-2-16,-4-1-6,-5 0-6,-3 0-5,-3 2 5,-2 2 29,-16-4-35,7 10-4,-13-2-7,-4 13-27,9 7-23,-12 3-39,14 7-34,2 4-61,1 6-95,3 4-331,1 3-74,3 5-709,4 2-2533,2 4 3921,3 7 0,9-18 0,1 0 0</inkml:trace>
  <inkml:trace contextRef="#ctx0" brushRef="#br0" timeOffset="30367">17713 4163 15650,'-45'-20'194,"1"0"0,3 1 0,5 6 1806,11 13-1932,0 3-24,2 0-21,1 4-12,1 3-11,3 1 0,1 3 0,3 4 0,1 2-11,2 5-2332,4 2 2332,3 2 711,3 2-717,7 1 0,5 0-11,9-1 6,6 0-1,6-3 6,7-3-22,3-3-854,6-3 876,3-4 12,2-4 27,1-4 17,-2-2 6,-3-3 17,-3-2-701,9-8 762,-17 1 945,6-9-900,-21 1 147,-4-3-119,-4-1-17,-3-1-11,-4-2-28,-4 0-17,-2-1-17,-4 0-10,-3-1 4,-5 1-16,-5 0-5,-3-1-18,-4 3-5,-5 1-11,-2 2 22,-23-2-67,10 7 1482,-18-1-1477,15 9-22,0 3-16,0 1-29,4 2-67,3 3-100,6 3-152,6 4-274,5 2-1691,6 4-1294,4 1 3653,5 5 0,2-11 0,3 0 0</inkml:trace>
  <inkml:trace contextRef="#ctx0" brushRef="#br0" timeOffset="30976">20320 4046 13973,'3'-4'3920,"-1"1"976,-2 3-4818,-8-31-5,-1 27-6,-10-21 6,-1 37-6,-2 2-22,-2 4 17,-2 3-312,-1 3 323,-11 16-51,10-7-17,7-4 1,1 1 6,2 4-12,-2 11 0,15-16-3289,2-3 3294,6-1-644,5-2 656,6-1-1988,6-3 2011,4-2-852,6-4 862,4-3 1438,23-3-1449,-12-4-221,15-2 244,-19-4 33,-3-3 1874,-2-4-1863,-2-3 1950,7-9-1899,-12 2-22,3-7 105,-11-6-178,-9 6 5,0-11 34,-11-7-67,-6 9 5,-3-9-17,-8 14 6,-4 4 0,-6 2-5,-5 4-12,-22-3-17,10 8-865,-14-1 810,19 10-57,2 3 1081,4 3-1294,3 2 167,5 3-833,5 4-1780,4 4-1916,5 4 4241,3 3 1,5-12 0,0-3 0</inkml:trace>
  <inkml:trace contextRef="#ctx0" brushRef="#br0" timeOffset="31499">22047 4341 12892,'2'-5'5096,"0"1"-7838,-2 4 3224,23-60-45,-15 40-244,5-14 1,-1 2 1534,-8 21-1448,-2 2 826,-1 1-893,-1 1-23,0 2-33,-2-1 3347,-1 2-3420,-3 0-17,-1 2-22,-2 1-6,-1 2 0,-3 2-11,-13 14-22,3-1-448,-9 12 447,7-3-5,2 3 0,2 1-16,4 1-24,2 13 12,8-9 12,3 9-18,9-15 12,4 0-29,17 5 40,-2-9-23,14 4 23,-4-13-6,4-2 29,24 0 10,-14-6-1302,15-1 1331,-23-5 38,-5-2-362,-4-3 480,-4-4 45,-6-2-6,-3-2-16,-4-4 310,-4-1-366,-3-18-2042,-4 6 1885,-5-14-12,-4 10-96,-6-1 74,-2 1-22,-4 3-18,-3 3-27,-5 3-45,-2 4-61,-2 2-521,-19 1 22,10 9-1065,-14 1-1002,17 10 2756,-3 4 0,19-2 0,1 1 0</inkml:trace>
  <inkml:trace contextRef="#ctx0" brushRef="#br0" timeOffset="32260">15262 5791 12077,'24'-42'552,"1"1"1,-1 3-1,-9 9-198,-18 21-80,-1 1 1382,-3 2-1511,-2 0 1011,-2 2-1106,-2 2 2241,-2 0-2285,-4 4 5,-2 4-5,-5 6-2258,-3 5 2280,-4 6-433,7-2 1,-1 2 404,-15 17 0,14-13 0,1 2 6,-9 16-1,2 1-57,14-16 0,1 2 43,4-1 1,1 1-1,1 5 1,2 1 591,8-4 0,3-3-583,8 14 5,10-10 2221,6-17-2187,6-4-5,6-4 1589,8-3-1578,3-5-12,4-1-2682,2-5 2733,-1-2 36,-17-4 1,1-1 59,16-8-93,-19 5 0,-2-2 109,8-9-6,-3-4 12,-6-5-18,-5-3-189,-4-3 134,-6-4-17,-5-2-39,-5-2-23,-3-2-16,-8 0-17,-3 1-787,-7 4 799,-3 4-1,-4 6 1660,-3 5-1671,-3 5 686,-2 3-697,1 6-17,-1 2-34,0 5 236,-10 4-392,10 5 1161,-8 6-2254,2 15-308,10 0-1934,-7 13-5415,15-8 8951,4-3 0,8-10 0,3-7 0</inkml:trace>
  <inkml:trace contextRef="#ctx0" brushRef="#br0" timeOffset="32845">18000 6058 12606,'-1'-3'4360,"-1"0"1531,2 3-4551,-14-62-2379,8 40 1189,-2-14 0,-1 2 98,5 20 386,0 1-822,0 3 623,0 1-300,0 3-465,0 1 390,0 2 815,-2 2-638,-2 0 10,-5 3 100,-3 3 98,-6 4 62,-21 17-116,6-2-323,-14 12 99,15-6-1543,2 2 1378,4 2-108,6 0-715,14 8 0,6 3 400,4-2 216,4 0 0,6-5-230,16-15-2424,8-2 2595,6-4 79,7-2-710,5-3 941,4-4-62,0-3 5,-1-3 26,-3-2-54,-6-3-31,-5-2 547,-7-4-507,-6-2-7,-6 0 235,-6-3-66,-6-2 3,-5-2-62,-4-4-22,-6-4-23,-3-5 1665,-8-4-1682,-4-3 12,-3 0 5,-3 1-6,-1 4 12,-2 2 765,-14-3-788,10 9 0,-11-2-11,15 13-50,-8 1-46,12 6-39,-3 1 1016,13 5-1201,1 5-234,1 4-488,-2 6-1316,0 6 2358,-3 8 0,9-13 0,0 1 0</inkml:trace>
  <inkml:trace contextRef="#ctx0" brushRef="#br0" timeOffset="33441">20830 6083 19002,'-12'-43'741,"0"-1"0,1 5 0,1 7-153,2 15-13,2 3-149,0 3-56,0 2-101,1 3-72,0 2-91,1 1-20,-1 2-75,-2 1-5,-4 3 10,-5 5-16,-7 6 12,-8 6-1189,-7 7 1183,-7 5-1234,-5 6 1234,24-18 0,-1 1-9,1 0 0,-1 0-3,2 1 1,0 0-34,-20 19-17,6-2-28,12-6-17,8-2 11,10-5-2584,7-1 2624,9-3 33,7-3-219,9-2 253,5-4 5,7-2 12,5-5-12,5-3 29,2-2 16,2-4 17,1-3 171,-2-5-104,-1-1 34,-4-4 22,-4 0 45,-4-2-6,-7-2-27,-4-1-63,-6-4-49,-5-3-40,-5-3-27,-4-5-18,-2-2 1,-3-3-12,-4 1 0,-4 0 0,-3 2-28,-3 5 17,-3 3-11,-2 3-17,-1 6 23,-2 4-40,-2 5 669,-11 5-775,7 4-73,-8 6-112,12 6-180,0 6 2403,3 5-3147,2 4-958,4 4-2745,5 2-4868,4-1 9498,5-3 1,0-13 0,2-5 0</inkml:trace>
  <inkml:trace contextRef="#ctx0" brushRef="#br0" timeOffset="33876">22917 5856 17736,'0'-5'3115,"0"2"-1889,0 3-934,-62-30-5678,28 21 5512,-8-7 0,-3 2 126,2 12 890,-1 2-1013,0 1-51,2 2-39,2 1-11,4 4 11,-8 11-39,11-2 17,-6 9 0,14-2-11,1 1 5,1 4-6,1 0-1228,3 2 1212,4 0-6,4 1-70,4-2 70,4 1-5,4-1 28,5-2-34,5-2 11,5-3 22,6-3 7,4-2 38,2-2 12,5-3 10,1-3 12,4-4 23,-2-3 16,0-2 2130,-3-2-2074,-3-3 393,-2-2-371,-4-4-10,-3-3-35,-3-2-27,-2-3-16,-2-4-18,-4-3 6,-1-5-28,-3-2-23,-1-3 0,-3-1-1636,-1 1 1619,-1 0-257,-1 3 252,-2 3-23,-2 2 1,-3 3-28,-1 4-40,-2 1-78,-2 4-129,-1 3-196,-2 3-336,-2 3-717,-3 3-2038,-2 4 3152,-6 4 1,13-2 0,0 2 0</inkml:trace>
  <inkml:trace contextRef="#ctx0" brushRef="#br0" timeOffset="34891">14984 7296 23221,'9'-37'429,"0"0"1,5-22-390,-16 58-26,-2 1 47,-2 3 54,-4 1 1,-5 6-22,-7 4-269,-4 6-4194,-5 5 4248,-1 3-15,-1 3 798,4 0-947,4 1-5,7-1-1,7-1 240,5-1 23,8-1-5,5-2-1,6-1 34,7-3 45,23 4-17,-6-11 5,17 2-21,-12-11 2928,3-3-2884,0-4 11,0-4 28,-1-3 17,-2-5 140,11-11 101,-6-5-118,-3-1 230,-11-10-291,-21 14-62,-3-9-28,-10 7-28,-5-2-17,-5-1-17,-5 0-22,-4 1-3242,-4 3 3242,-2 2 5,-16-3 1,10 10-12,-11-1-16,15 11-34,2 2-56,4 3-297,-3 4 129,9 4-73,-2 5-195,8 6-365,1 5-897,1 5-4844,3 4-2022,2 0 9190,2-3 1,1-13 0,0-6-1</inkml:trace>
  <inkml:trace contextRef="#ctx0" brushRef="#br0" timeOffset="35484">18191 7318 15612,'32'-42'407,"-1"1"0,0 4 0,-14 9 2125,-23 22-2487,-14 4-34,1 2 17,-12 3 11,1 4-16,-2 5 5,-4 4 0,2 3 22,-14 14 255,14-5-313,9-3 0,2 1 2,0 7-5,-3 22-17,17-22-11,3 7 5,9-13 0,4-2-1580,8-3 1614,5-3-645,6-1 661,4-6-1381,3-1 1393,2-5 146,2-3-118,-1-2 28,0-4 5,-1-3 18,-1-5 5,-1-2 16,-4-3 29,-1-2 1645,4-10-1640,-11 4 2139,2-9-2099,-11-6-129,-7 7-110,-1-11 105,-5 12 3170,-3 3-3193,-2 1-11,-6 2-12,-2 3-5,-3 3-17,-13-2-22,5 7 344,-9 0-428,8 9-57,1 3-78,-1 1-134,2 5-1479,-6 9-7977,5 11 8530,3-1 0,11-5 0,9-12 0</inkml:trace>
  <inkml:trace contextRef="#ctx0" brushRef="#br0" timeOffset="36043">20926 7379 15258,'-2'-42'332,"1"0"0,2 5 1,-4 9 2249,-8 20-2582,-1 5 1397,-3 2-1414,-18 10 17,3 2-627,-15 9 627,9 1 0,-2 3 2053,2 2-2070,3 2 23,3 0-18,6 1-10,5-1-6,7 0-281,7 10 264,9-10 23,6 7 11,8-13-2384,24 7 2418,-5-9-12,19 1 493,-8-10-465,0-5-16,0-3 44,-3-2 27,-3-2 12,-6-2 40,-5-3 44,-5-3 148,-6-2 111,0-8-281,-9 2 2649,-1-7-2744,-8 2-11,-2-2-57,-5-4 974,-3-3-984,-6-1-6,-4-1 16,-2 0-5,-2 3 668,-12-7-679,8 13-6,-6-3-44,14 14-68,2 5-140,4 2-241,3 3-162,4 3-157,2 0 195,3 6-2962,12 10-2441,4 2-998,10 6 6187,-3-9 0,-10-7 0,-5-3 0</inkml:trace>
  <inkml:trace contextRef="#ctx0" brushRef="#br0" timeOffset="36387">22671 7296 20067,'9'-5'1820,"-2"0"-1416,-7 5 268,0 0-560,-68 8-2086,36 2 2010,-12-1 1,1 2 19,11 10 314,4 0-347,4 1-6,6-1-12,5 0 6,5-1-22,4-1 34,4 0 100,12 6-11,2-6 5,13 4-577,2-9 555,6 0 6,6-1-23,5-2-111,3-1 117,1-4-6,2-2 29,-2-2 49,-18-2 1,-1-1-405,13-3 540,5-2 22,-26-3-1,-6-1-83,-5-1-23,-4-3-50,-4-2-67,-3-3-1,-4-4-55,-3-1-23,-6-3-17,-6-2-274,-4 0 258,-5-1-23,-5 0-28,-4 2-111,-4 3-231,-2 3-515,-1 5-808,1 5 1738,-5 6 0,23 3 0,1 2 0</inkml:trace>
  <inkml:trace contextRef="#ctx0" brushRef="#br1" timeOffset="42792">3106 8101 21999,'-20'-41'521,"-1"1"0,3 2 0,3 11-359,11 24-89,2 3-73,-1-1-50,0 2-6,-1 4 28,-3 4 28,-5 8 11,-4 9-3409,-5 9 3398,-6 9-11,-4 8-284,15-23 1,0 1 280,-1 2 0,0 0-333,1 3 0,0 0 316,1 1 1,0 0-12,2 1 0,0 0-20,2-1 0,2 0-22,1-1 0,1-2-20,2-1 1,2-1-126,1 24-9,9-22 0,4-2-37,11 10-45,20 4-66,2-25-152,-6-11 1,3-3 150,-10-1 1,3-3-1185,24-2 0,2-4 400,-24 0 0,-1-2 51,10-2 0,1-2-354,-3-4 1,-1-2-580,-1-1 1,-1-1 2052,-3 2 0,-2 0 0,9-7 0,-33 16 0</inkml:trace>
  <inkml:trace contextRef="#ctx0" brushRef="#br1" timeOffset="42993">3827 8302 19921,'1'-44'696,"-1"1"0,0 3 1,0 8-164,-1 20-35,0 3 336,-3-1-531,1 5-85,0 0-67,1 5-67,0-1-313,1 1 100,0 4 28,0 3 73,1 7 28,0 5-11,0 6-28,0 7-3437,2 4 3302,1 4-139,1 3-385,1 3-490,0-11 1,0 0-1809,2 21 2724,-1-16 1,-1-3-1,-1-7 1,0-2 0</inkml:trace>
  <inkml:trace contextRef="#ctx0" brushRef="#br1" timeOffset="43233">4393 8503 22828,'-15'13'-72,"2"3"436,11 6-549,0 4-467,-1 14-295,0-8-694,0 12-4799,0-11-2186,0-4 8677,0-3 1,1-13 0,1-5 0</inkml:trace>
  <inkml:trace contextRef="#ctx0" brushRef="#br1" timeOffset="43799">4866 8256 22643,'-3'-2'152,"0"0"1791,3 2-1546,-1 2-212,0-1 107,-1 0-180,0-6 6,1 0-6,-1-6-23,1 1-22,1-4-3419,-1-2 3385,2-2-91,1-2 75,2-1-11,3 0-1,2 2 1,2 1-12,1 2-16,6-2 3315,4 5-3410,7 1 55,-3 6 1,1 9-1,-5 3 6,0 7-6,1 3 124,0 4-124,-2 4-5,-2 3-17,-5 4-915,-4 4 864,-5 3 7,-5 5 10,-8 3-1173,-7 4 1179,-8 3-22,-7 2 41,5-16 1,-3-1 66,7-9 1,-1 0 39,-6 6 0,0-2 70,-7 4 23,4-10 55,6-8 34,5-9 292,-1-5-247,8-6-23,-1-4 711,7-5-806,2-1 1232,3-2-1299,-1-2-33,2 0-63,1-1-49,3 1-29,4-1-50,4 1 17,6 2-39,4 1-52,6 3-542,5 1 459,5 2-95,3 1-157,2 2-3490,3 2 2723,1 0-1227,0 1 2490,7 0 1,-26 0 0,0 0 0</inkml:trace>
  <inkml:trace contextRef="#ctx0" brushRef="#br1" timeOffset="44034">5629 8043 22237,'-3'-40'369,"1"1"1,-2-23 1124,4 59-1819,0 2 759,2 7-501,3 2 73,6 11-1,5 6-5,6 9-336,4 7 330,2 8-237,0 6 232,-15-26 0,0 1-831,-1 2 1,-2 0 759,0 2 1,-2 0-107,-1 1 0,-1 0-156,-2 2-1,-2 0-305,0 1 1,-3 0-905,-2 1 1,-1-1-3060,0-2 1,-2-1 4612,-8 25 0,7-28 0,1-15 0</inkml:trace>
  <inkml:trace contextRef="#ctx0" brushRef="#br1" timeOffset="47647">10657 2300 20236,'-1'-5'2011,"0"1"209,1 4-1117,-14-26-1354,9 29 1108,-11-15-866,12 39 64,0 5 200,-2 5 14,0 3-181,0 1-1915,-1 2 1707,1 0-983,3-2 238,1 0-773,5-4-1689,1-2 3271,6 1 0,-4-17 0,1-2 0</inkml:trace>
  <inkml:trace contextRef="#ctx0" brushRef="#br1" timeOffset="48013">10859 1942 29425,'-35'40'10,"0"0"1,2-3 0,13-5 703,32-11-3421,5-1 1582,6-4 841,3-2 357,3-5 241,0-2 64,0-4-286,-1-1 350,-4-3 1376,-3-2-165,-3-4 289,-3-2-1942,-3-3 0,-2-2 0,-2-1 0,-2-3 0,-4 0 0,0-2 0,-5 0 0,-1-1-1790,-5 0-134,-1 0 338,-2 1 357,0 2 390,-1 2-2584,1 2 6250,1 2-5598,0 3 3364,1 3 420,0 3 289,-4 5 832,2 5-94,-3 6-819,4 4-5685,-1 14 4600,3-3 0,2-3 0,6-10 0</inkml:trace>
  <inkml:trace contextRef="#ctx0" brushRef="#br1" timeOffset="48232">11175 2304 32767,'53'-21'0,"-1"1"0,-3 1 0,-6 5-755,-7 14-7721,-5 0 8298,-7 2 1,-11-2-1,-7 2 1</inkml:trace>
  <inkml:trace contextRef="#ctx0" brushRef="#br1" timeOffset="48383">11211 2552 27565,'-6'4'5202,"0"-1"-5202,6-3 0,0 0 0,63-22 0,-22 8-1484,5-2 1,4-2 1531,-16 6 0,-3 2 0,3-2 0,0 0 0</inkml:trace>
  <inkml:trace contextRef="#ctx0" brushRef="#br1" timeOffset="48696">12216 2163 30400,'-3'-3'-3358,"2"0"3247,1 3 2282,-71 16-6014,42-5 4522,-14 1 0,2 2 308,17 4 855,4 0-1809,4 2 2115,5-1-1083,4 9-4141,6-8 1722,5 5 1423,6-11-1852,5-1-1479,5-2 2574,5-2 60,4-2 742,4-1 538,3-4 39,0 0 577,14-5 17,-13-2-371,6-3-199,-19-2 1978,-4-1-2020,0-8-327,-7 2 4,-2-18-658,-7 12-378,-13-21-416,1 19 2543,-11-9-2848,2 14 1129,-3 2-327,-3 4 51,-2 3 528,-4 5 332,-2 2-985,-17 10-9152,-1 8 8925,3 1 0,17-1 0,21-9 0</inkml:trace>
  <inkml:trace contextRef="#ctx0" brushRef="#br1" timeOffset="49147">10846 3735 26014,'-11'-29'-934,"1"12"678,3 42 331,-3 4-5700,-2 5 5646,-1 2-95,-1 3 394,-1 2-712,1 2 67,2 0-150,2 0-252,4-3-1433,3-3 119,7-5-7790,10 4 9081,-3-14 1,3-3 0,-10-15-1</inkml:trace>
  <inkml:trace contextRef="#ctx0" brushRef="#br1" timeOffset="49504">11138 3559 13480,'-3'-8'3937,"1"1"-2839,2 7 2051,0 0-4267,-65-42 1153,43 38 10,-15-15 1,3 7 364,24 31-176,2 4-52,4 3-53,1 2-376,5 0-31,5 0 150,16 8-61,16-5 145,-11-14 0,1-2-735,23 4 835,-2-9 111,-18-8 90,-2-1 1204,-4-4-949,-4-2 318,1-9 153,-7-14-728,-3 3-79,-9-7-175,-7 13-183,-4-1-64,-3 1-69,-4 1 802,-1 1-781,-11 0 154,-5 5 31,-1 3 72,1 5-169,4 13-154,5 7 161,3 4-609,10 7-1937,7-5-5569,4-2 8274,0-2 0,-1-9 0,1-4 1</inkml:trace>
  <inkml:trace contextRef="#ctx0" brushRef="#br1" timeOffset="49737">11482 3842 21747,'19'-20'-252,"4"4"134,14 12-39,-1 1-39,-1 1-671,-2 1 475,-5 1-168,-3 2-180,-4 1-974,-4 2-2067,-5 3-3898,-4 0 7679,-4 0 0,-2-3 0,-1-2 0</inkml:trace>
  <inkml:trace contextRef="#ctx0" brushRef="#br1" timeOffset="49903">11359 4160 22722,'46'-25'-81,"0"1"1,8-3 0,-3 3-2836,1 5 2717,-16 7 0,-1 0-440,18-4-346,0 0-853,0-1-2077,-1 2-4178,-6 0 7422,-8 5 1,-19 4 0,-7 3 0</inkml:trace>
  <inkml:trace contextRef="#ctx0" brushRef="#br1" timeOffset="50073">12232 3693 25068,'-8'36'-244,"1"0"1,-5 23-362,12-13-862,2-9-3546,0 4-4117,1-4 8067,1-4 0,-3-16 0,0-7 0</inkml:trace>
  <inkml:trace contextRef="#ctx0" brushRef="#br1" timeOffset="50549">10742 5322 17888,'0'-5'2727,"-1"1"-189,1 4-2544,-4-5-16,1 19-28,-4 2-51,2 22-3426,-1 4 3281,-1 3-84,-1 4-443,0 3 101,1 1-342,1 1-1525,3-4-441,2-4-2901,3-8 5881,1-10 0,-1-13 0,0-7 0</inkml:trace>
  <inkml:trace contextRef="#ctx0" brushRef="#br1" timeOffset="50929">11174 5168 15748,'0'-7'3294,"0"2"-2448,0 5 654,0 0-1500,-61-14-278,38 20 281,-12-9 0,2 5 64,18 20-78,4 2-6,2 2-16,3-1-12,4 1 6,0-2-23,5-1-439,2-3 473,5-4 202,1-2-168,3-3-1,2-3 18,1-3 10,1-2 113,6-3-45,-6-3 33,5-3 23,-9-4 39,-3-2 12,-2-3-2907,-3-3 2889,-2-2 125,-3-13-197,-4 6-29,-1-8 12,-4 11-22,0 2 10,-1 2 12,0 2-34,-1 2 0,1 4-39,1 3-22,-1 1 3291,3 4-3465,-1 2-56,1 1-56,-1 3 0,1 4-73,-1 4-174,0 6-481,1 3-1916,2 4 2924,1 6 0,2-14 0,1 0 0</inkml:trace>
  <inkml:trace contextRef="#ctx0" brushRef="#br1" timeOffset="51138">11284 5530 22649,'27'-37'-3204,"4"7"784,11 26-1976,5 2-3427,-4 0 7823,-7 2 0,-17 0 0,-9 0 0</inkml:trace>
  <inkml:trace contextRef="#ctx0" brushRef="#br1" timeOffset="51297">11371 5691 21254,'53'-27'-781,"-22"12"0,-3 2 0,-1 3 1,1-1-1</inkml:trace>
  <inkml:trace contextRef="#ctx0" brushRef="#br1" timeOffset="51631">11999 5361 18095,'-1'-3'2101,"1"0"-1071,0 3-1025,36-68-16,-15 45-132,4-15 1,2 2 131,2 27 56,0 2-84,2 3-11,-2 2-12,-2 6 1,-2 2 5,-5 6 11,-4 4 11,-4 5 17,-6 3 218,-2 2-196,-6 4 12,-4 0 0,-5 2 28,-20 11-3409,4-9 3397,-12 7-5,9-15-5,2-1 10,-6 5-27,12-9-28,-1 2-12,14-11 0,3-4 34,4-2 51,1-1 33,5-1 0,2-1-11,6-1-51,5-1 3230,19 0-4394,11-2-1317,4-1 2459,7-1 0,-36 1 0,0 1 0</inkml:trace>
  <inkml:trace contextRef="#ctx0" brushRef="#br1" timeOffset="52129">10473 7241 20576,'0'-5'1647,"0"2"-230,0 3-1417,-18 6-11,7 8-17,-15 9-34,12 8-285,-5 20-70,12-20 0,0 0-406,1 1 1,0 1 136,3 0 0,1-2-2411,2 15-5350,4-7 7819,0-7 1,-1-16 0,0-7 0</inkml:trace>
  <inkml:trace contextRef="#ctx0" brushRef="#br1" timeOffset="52499">10855 6990 16926,'-31'-40'225,"1"1"1,2 2 0,3 11-186,9 22 1899,0 2-1939,-1 2-23,0 4 7,1 3 747,0 6-770,0 4-62,-2 16 34,6-4-6,1 10-11,12 1 67,6-10 6,6 5 434,4-13-418,13 4-5,-6-8 1005,9 1-1000,-10-9 18,-3-4 27,0-2 23,-4-2 39,-1-1 11,-3-4 18,-1-1 184,3-10-3190,-5 2 3027,1-6-2285,-6 3 2247,-2-1-18,-2-2-11,-2-1 68,-7-9-91,0 6-10,-6-4-12,4 9-16,-1 3 2246,1 3-2320,1 2-128,2 4-173,1 1 3341,3 3-3510,1 1-185,1 4-576,0 4-2538,2 5 3809,-1 6 0,1-8 0,0 0 0</inkml:trace>
  <inkml:trace contextRef="#ctx0" brushRef="#br1" timeOffset="52713">11129 7246 21399,'11'-22'-1803,"7"4"515,17 19-616,4 1-2329,0 2 4233,3 2 0,-20-2 0,-1 0 0</inkml:trace>
  <inkml:trace contextRef="#ctx0" brushRef="#br1" timeOffset="52857">11118 7569 13105,'46'-14'-1610,"0"0"0,-7 2 0,-10 3 0,-19 6 0</inkml:trace>
  <inkml:trace contextRef="#ctx0" brushRef="#br1" timeOffset="53340">11866 7169 22559,'10'-37'5,"0"1"1,-2 1 0,3 9 0,8 18-6,0 1-11,0 3-40,6 1 23,-5 2-5,5 4-7,-7 2-21,0 4 10,1 3-10,-1 0 10,-1 4 12,-1 0-12,-1 1 6,-3 1 0,-2 1 1,-4 2 10,-2-2 23,-3 1 11,-2 0 61,-7 5-5,0-5 6,-6 3 12,1-10 15,1-1 18,1-3 38,1-1 62,2-3 113,2-1 105,3-3 578,1 0 1058,1-1-2145,10-1 28,-2 0 22,10 0-16,-2 0 0,4 1-1,3 3-3391,1 1 3391,2 4-201,-2 2 185,0 2-129,2 7 73,-9-3-17,1 4-1,-11-6 12,-3 0 29,-4 0 4,-5 1-27,-4-1-50,-8 0-147,-6-1-290,-4-2-644,-4-1-2707,-2-3 3961,-4-2 0,18-2 0,1-2 0</inkml:trace>
  <inkml:trace contextRef="#ctx0" brushRef="#br1" timeOffset="54653">15128 1296 31885,'-2'-6'-6506,"0"2"6244,2 4 3778,-14-64-4619,11 46 752,-5-17 0,2 5-162,6 28 78,-2 1-1400,1 1 4619,0 3-1538,0 1-2402,1 6 1616,0 2-14,0 4 7,0 2-308,0 0-198,1 0-2244,-1-1 1588,2-2 113,-1 0 463,0-3 64,-1-1-6,0-2 112,0-3 10,0-2 78,0-2 77,0 0 5524,0-1-5704,-3-5-402,1 0 10,-4-5-210,2 1-135,-1-1 18,0 0-63,0-1 179,0 0 38,0 0 249,1 1 20,-1 0 140,0 1 126,0 0 35,1 1 19,0 0 7,1 1-75,0 1 62,1 1-48,0 1-25,1 1 43,0 0 299,1 1-230,-2 0-15,2 0-21,-1-1-44,1-2 45,0 1-30,1-1-17,-1 1 76,0 1-527,0 2 365,0 3 27,0 2 62,0 6 17,0 3-28,3 17 5,0-3 0,4 12 12,1-6 0,2 1-708,1 2 696,1 1-5,1 0 5,0-1 6,0-1 0,-1-2-3172,0-2 3143,-3-2-33,-2 7-55,-12 2 22,-5-3-90,-12-3-101,-5-11-173,-5-1-511,-5-2-34,-2-3 1052,6-8 0,2-2 0,2 1 0,-11-1 0</inkml:trace>
  <inkml:trace contextRef="#ctx0" brushRef="#br1" timeOffset="55016">15049 761 29608,'-4'41'-1043,"0"-1"1,0-2 0,7-9-487,20-18 1494,4-3 306,2-2 49,13-3-3,-12-4 120,6-2-562,-17-3 1051,-5-2 283,-3-2-508,-3 0-133,-3-6-591,-3 2-362,-2-4-101,-3 3-227,-1 0-117,-6-6-150,-2 2 105,1 0 156,-1 5 245,2 7 99,4 3-89,-1 1-367,3 4-582,2 10-8418,2 6 8612,3 2 0,-1-5 1,0-9-1</inkml:trace>
  <inkml:trace contextRef="#ctx0" brushRef="#br1" timeOffset="55220">15540 1149 26770,'48'-21'-1639,"0"1"1,-4 1-1,-8 5 1,-18 12 0,-8 1-1</inkml:trace>
  <inkml:trace contextRef="#ctx0" brushRef="#br1" timeOffset="55396">15599 1340 18455,'47'-18'-914,"-1"-1"1,2 1 0,-7 2 0,-14 8 0,0-1 0</inkml:trace>
  <inkml:trace contextRef="#ctx0" brushRef="#br1" timeOffset="55713">16256 1029 14516,'-3'0'3377,"0"0"-1287,3 0-2085,-56 56 23,46-28 20,-16 6 0,6-1 41,32-14 29,5-8 27,0-6 23,2-1 17,2-3 33,2 0 342,9-6 158,-2-4-309,-2-2 5,-8-2 1,-11 4-51,-3-2-68,-2 0-66,-3-1-56,0 0-23,-3-2-3414,-2 0 3369,-4 0-39,-1 0-22,-2-1 5,-6-3-55,3 5-40,-2-2-89,5 9 3262,3 2-3548,0 2-263,2 2-627,-1 2-8521,-3 6 8818,4 0 1,0 0 0,4-5 0</inkml:trace>
  <inkml:trace contextRef="#ctx0" brushRef="#br1" timeOffset="56237">17733 1045 32767,'15'-38'0,"0"0"0,-1 1 0,-1 13 0,-7 25 0,2 5 0,0 4 0,3 6-427,1 6-451,0 3-1346,0 4 1100,-1 1 13,-2 2-224,-4 1 745,-2 0 373,-11 20 387,-1-12-918,-9 16 1114,-2-17 197,-4 1 33,-2-1-46,-2-3-98,0-3-93,-1-4-368,1-3-424,0-5-884,3-2-2536,1-6-5978,4-4 9718,5-5 0,7-3 0,5-1 0</inkml:trace>
  <inkml:trace contextRef="#ctx0" brushRef="#br1" timeOffset="56614">17924 614 18824,'-35'25'95,"0"0"0,1-2 0,12-3-12,25-10 356,3 0-582,5-2 122,4-1 50,4-2 20,3-1-106,2-2-12,0-2 47,0-3 241,-1-1 28,-3-4 27,-2-1-5,-4-1 5,-2 1-27,-4-2 237,-4 1-305,-2-3-33,-1 1-28,-5-1 110,-1 0-150,-6 2 411,-2 1-427,-1 2 5,-3 2-11,0 1-51,-2 3-21,-1 0-35,0 2-33,2 3-11,1 1-67,4 3-79,2 3-113,4 1-195,4 3-526,3 2-1849,6 2-5489,3-1 8413,2-2 0,-4-7 0,-2-4 0</inkml:trace>
  <inkml:trace contextRef="#ctx0" brushRef="#br1" timeOffset="56833">18252 967 22049,'25'-29'-374,"-1"-1"1,-1 3 0,0 7-254,9 18-185,0 0-337,-3 2-766,-3 1-1485,-4 3 1985,-2 4 0,-13-6 0,-2 1 0</inkml:trace>
  <inkml:trace contextRef="#ctx0" brushRef="#br1" timeOffset="56972">18165 1215 20212,'49'-16'-661,"0"-1"0,2 0 0,-7 2 0,-14 6 1,1 0-1</inkml:trace>
  <inkml:trace contextRef="#ctx0" brushRef="#br1" timeOffset="57174">18856 747 24659,'-51'8'23,"11"4"-46,36 12-21,2 3-63,0 4-391,4 21-146,1-10-746,2 18-2525,1-18-5780,0-3 9695,-2-7 0,-2-15 0,0-8 0</inkml:trace>
  <inkml:trace contextRef="#ctx0" brushRef="#br1" timeOffset="57722">20045 1242 32767,'0'-5'-1102,"0"2"1697,0 3-88,3-13-507,3 20-454,4-5 462,3 24-990,8 19-1393,-5-6 1055,3 16 840,-9-12-1522,-6 3 1285,-3 2 261,-7 2-252,-4-15 1,-4 1 490,-5 0 0,-2-1-975,-1 0 0,-2-2 1186,-1-3 1,-1-4-508,-14 3-2101,1-5 2930,-5-5 0,21-9 0,2-2 0</inkml:trace>
  <inkml:trace contextRef="#ctx0" brushRef="#br1" timeOffset="57973">20225 806 31019,'-46'-13'-514,"1"0"0,3 0 1,8 6-38,19 9 780,3 2 74,3 0-264,2 2-258,3 1-576,1 6-505,2-2-3190,3 5 2776,4-3-2043,4 1 2927,5 2 0,-7-7 1,1-1-1</inkml:trace>
  <inkml:trace contextRef="#ctx0" brushRef="#br1" timeOffset="58183">20379 1162 29468,'-3'0'668,"0"0"196,3 0-2500,11-37-679,8 25-1128,15-27-6388,1 35 9352,-1 1 0,-17 2 0,-6 0 1</inkml:trace>
  <inkml:trace contextRef="#ctx0" brushRef="#br1" timeOffset="58363">20560 1390 15215,'-6'3'4241,"2"0"-612,4-3-5166,18-7-551,7-2-4042,20-6-1564,-3 2 6907,-5 2 0,-17 4 0,-8 4 1</inkml:trace>
  <inkml:trace contextRef="#ctx0" brushRef="#br1" timeOffset="58720">20989 1116 20106,'2'-43'-90,"0"0"1,0 3 0,5 8 3,15 18 172,5 1-224,3 2 26,3 3 6,2 3 1439,-1 2-1535,-1 4-3136,-2 4 3198,-3 5-59,-3 5 758,-4 5-621,-4 2 413,-5 4-391,-5 1 46,-4 3-6,-5-1 0,-6 1 11,-7 0 12,-21 13 5,3-11-435,-13 9 435,11-16 11,0-1 0,3-2 11,3-3-22,7-2 6,4-4 2913,6-2-2902,5-4 505,3-2-315,3-2 302,4-2-269,4-1 691,7-1-880,7-1-51,6-2-51,7-2-66,2 0-422,2 0 68,2-1-661,1 1-2643,1 1 3747,6-3 0,-22 5 0,-2 0 0</inkml:trace>
  <inkml:trace contextRef="#ctx0" brushRef="#br1" timeOffset="59186">22576 1310 32767,'-4'-6'-2272,"1"1"539,3 5 5738,0 0-4005,-27-53 0,26 44 0,-16-38 0,37 61-364,6 2 594,5 6-1701,2 3 9,2 2-68,-2 2 1583,-2 2-95,-5 1-173,-8 2-944,-7 2-38,-7 1 90,-12 2 337,-7 0-71,-9-2-615,-9-1-213,-3-3-2038,-5-3-3791,4-7 7103,5-3 1,24-17 0,11-4 0</inkml:trace>
  <inkml:trace contextRef="#ctx0" brushRef="#br1" timeOffset="59416">22711 747 32767,'-4'-5'-754,"1"2"-4172,3 3-3784,-44-13 7606,32 14 1,-32-12 0,43 15 0</inkml:trace>
  <inkml:trace contextRef="#ctx0" brushRef="#br1" timeOffset="59633">22955 1048 32767,'-2'-2'-921,"0"0"-4254,2 2-2469,71-38 6604,-44 28 1,11-11 0,-4 4 0,-24 17 0</inkml:trace>
  <inkml:trace contextRef="#ctx0" brushRef="#br1" timeOffset="59837">23062 1276 20697,'50'-14'-1345,"0"-1"0,-3 1 0,-4 4-766,-4 6-974,1 0 3010,4 2 1,-20 0 0,-3 1 0</inkml:trace>
  <inkml:trace contextRef="#ctx0" brushRef="#br1" timeOffset="60536">23889 873 30751,'-7'-41'-1309,"0"0"1,6 1 0,9 8 540,40 17 1111,-15 9 1,2 0-1671,1 3 1,0 1 921,19 5 54,-10 5-369,-20 4-421,-7 1 1637,0 11-838,-9 6-498,-3 1 87,-18 12-9,-2-16 455,-12 9 325,3-12 1,-2 0 12,1-1 1410,-9 4-1391,9-8 1051,-22 8-804,20-15-84,-5 2 56,15-10 16,8-4 552,3 1-366,1-1-242,1 0-201,2 0-17,7 0 23,2 1-12,8 1-10,5 1-18,5 2 17,21 6 0,9 3-1184,0 2 1184,-3 0 0,-8 2-304,-15-3 253,3 4 1,-18-5 0,-7-2 11,-4 0 17,-6 1-6,-7 0-67,-25 7-196,0-3-40,-21 4-458,9-7-2107,-6-1 2885,-7 0 0,27-6 0,2-1 0</inkml:trace>
  <inkml:trace contextRef="#ctx0" brushRef="#br1" timeOffset="67286">20249 4312 8660,'12'-50'1012,"-1"1"0,-1 3 0,-2 7 2084,-7 6-2564,0 1-112,-4 2-62,-1 2-44,-5 1-56,0 4-40,-3 2-33,2 4 0,-1 3 1420,2 2-1448,1 4 820,3 3-921,2 2 3296,1 2-3598,2 0 342,0 8-73,1 0-6,1 9-6,2 1 17,1 3 0,2 4 5,0 4 18,1 1-463,-2 4 429,1 0-17,-1 2 5,-1 1 1,1-1 0,-2-1-36,2 11 46,-2-4-10,0-2 5,-1-9-11,-2-16 11,0-3 23,-1-5 39,1-2 500,-1-2 519,1-2-201,3-9-824,0 0-13,2-11-32,1-1 0,0-4-44,3-4 16,0-4 1,2-3 5,-1-2 17,1 0-1,-1 2 29,4-7-6,-5 15-5,0-1-12,-6 17-5,-2 6-22,0 2-259,-2 3 186,0 7 50,0 1 28,0 10 0,1 5 11,0 5-11,1 5-1002,0 4 1007,1 4-27,0 1-165,2 20 181,-1-30 1,-1 1-405,5 30 399,-1-9-2864,-1-21 2908,-1-5-33,-1-2 628,0-5-628,-1-4 117,-1-2-106,0-6 327,-2-2-293,1-3 3828,-1-1-3783,-1-8-57,-4-11-27,-1-3 5,-5-11-11,0 1-895,-1-4 889,-2-7 29,0-3-1,-1-4-5,0-3 0,1-2 5,2-1-27,0-1 5,2 3 0,3 4-28,2 5 39,3 7 0,1 6 0,1 10-22,0 6-23,0 7-44,0 3-118,0 3 123,0 6 957,1 3-867,4 23-23,0-2 1,4 18-6,-4-6-6,0 5-757,-3 2 774,0 2 0,-1 1 0,-1 0-6,0-1-1127,0-1 1133,0-4 5,0-3 6,0-5-22,0-6 11,0-5 6,0-6-12,0-4 23,0-5 28,1-5 705,-1-2-633,1-3 1215,0 0-1237,0-4-62,0-2-16,0-7-6,1-4-11,-1-6 12,0-4-12,-1-6 11,0-25 17,-2 9-309,1 15 1,0-1 296,-4-17 7,0-2-18,-2 1 1,-1 1 0,0 3-6,-1 7 0,0 5 5,2 9-10,0 6 5,1 7-34,2 5-33,1 4-17,1 3-6,1 3 12,-1 4 55,1 5 29,-2 8 5,1 6-2797,-1 6 2803,0 6-17,0 3-229,2 5 229,0 0-11,1 2 11,0 0-6,0 1 12,1-2-530,1 0 529,2-5 1,0-1-12,0-7 6,1-2 0,-1-7 0,0-5-11,-1-4 22,0-4 3042,-1-5-2980,-1-2 520,0-2-548,0-9-28,-1-2-17,1-11 0,-1-1 5,-2-8 1,-1-3 498,-2-7-493,-2-4-11,-1-4 6,-1-3 5,1-2-1931,-1 0 1920,0 3 6,2 1-17,1 7 11,1 5 0,1-5-12,1 21-32,2-3-18,1 22-5,0 1 261,0 5-217,2 4 2002,7 19-1979,1-1 11,5 15-3234,-3-4 3229,0 5-6,1 3-507,-2 2 512,0 2-5,-1 1-16,-2 0-1,-1-2-6,-1-1-5,-1-5 28,0-4-5,-1-6 5,0-4-11,0-4-155,0-4 166,0-5 11,-1-4 1,-2-4 2923,1-3-2868,-1-3 796,0 0-813,0-7 232,-1-1-265,1-8-11,-1-3-6,0-6 5,0-5-5,-2-25 0,0 7-309,1 13 1,-1 0 319,-1-19-16,1-2 16,-1 0 17,-1 3-6,0 6 17,0 6-27,-4 0-3205,2 16 3181,-1 2-21,4 15-12,-1 3 407,2 3-407,-1 4 23,0 5 16,-1 7 1,-1 8-1,0 6 1061,1 7-1055,0 5-8,3-9 0,1 1 2,1 20 9,0-17 0,2-1 2,3 14 6,2 0-27,2-5-551,0-3 534,-1-5 5,0-3 28,-4-5 5,0-5 1,-2-4-12,-1-5 6,-1-3 23,-1-6 38,1-1 163,-1-3-179,0-10-28,-1-1 5,-2-10 6,-2-3 23,-7-22-51,2 5 5,-5-20-10,4 10 1493,-1-5-1483,0 0 6,2 0-5,0 4-23,2 6 17,2 6 6,1 9 640,1 3-651,2 12-46,0 3-27,1 10 5,1 1 6,0 5 39,0 4 28,2 7 757,2 4-768,3 7 0,1 4 11,7 20 0,-4-9 0,4 14 6,-7-17-274,0 0 268,-4-2 5,0-5-5,-2-4-11,-1-5 17,-1-5-6,0-4 0,0-4 22,0-3 274,-1-3-218,1-1 96,-1-2-124,-3-5-33,-1-2 28,-9-18-39,3 0-6,-5-13 11,4 2-28,2-5 23,1-5-244,3-2 241,4 13 0,1 0 8,0-16 0,3-12-11,2 27 12,2 6-7,1 7 1,-2 5-12,0 5-11,-1 5-16,-1 5 16,-1 2-5,2 5 44,2 4 232,2 7-248,3 6-3404,0 5 3387,1 6-12,0 5 1,-2 4-2246,-2 4 2223,-2 3-1506,-2 3 1462,-2 3-541,-2-14 0,0 2-729,-1-10 1,0 0-3532,-1 8 0,1-2 4890,-3 6 0,3-22 0,0-9 0</inkml:trace>
  <inkml:trace contextRef="#ctx0" brushRef="#br1" timeOffset="77760">17938 6083 15879,'-1'-45'676,"-1"-1"0,1 5 0,1 5-178,0 13-50,0-1 533,1 0-578,1 2 409,1 1-442,1 1 303,0 3-315,0 3 589,-1 3-651,-2 3 217,1 3-362,-2 1-280,0 3 73,0 6 51,-1 3 49,-1 10-16,-1 5-11,-2 6 6,-1 7-12,-1 3-514,-2 4 514,0 2-3,1-11 1,1-1-9,-3 19-770,3-19 0,1-1 776,-1 8-17,4-3-277,0-5 282,3-4 12,0-4-1,2-5-10,1-3 442,2-4-420,-1-2 1596,0-4-1495,-1-3 458,-1-1-290,-1-2 28,1 0-45,-1-2-84,3-3-90,0-5-50,2-4 0,2-5-17,0-4 0,0-6 11,-1-4-17,0-6-1091,-1-5 1091,-2-2 1,1-1-12,-2 1 22,1 3-10,-3 3-1,0 3 29,-1 6-1,0 4 68,0 3-79,0 10-34,0 3-38,0 9-152,0 1 107,-1 6 1125,0 3-1036,-1 8-6,0 6-5,-1 7 0,0 5-5,-1 6-831,1 3 841,0 5-10,2 1 5,0 2 0,1-1-1128,3 0 1123,0-3-7,3-1 1,1-3 6,1-3 5,0-2-528,0-6 528,-1-5-9,-1-7 20,-2-5 703,-1-6-647,-1-4 1199,0-3-1126,-2-2 628,1-3-690,-1-5-39,0-6-22,0-8-11,0-5 11,0-7-1248,0-7 1226,0-6 5,1-7 0,0-6-796,1 27 0,0-1 804,0 0 1,1-1-6,1-1 0,0 1-1,1 0 1,0 1 0,-1 2 0,2 0 14,4-26 5,-1 8-275,0 10 297,-3 8-16,-1 10 12,-3 8-29,0 5 949,-1 6-1022,0 1 1634,-1 2-1628,0 9 431,1 3-375,2 13-12,1 5-628,3 8 635,1 7 5,1 4-1312,1 5 1312,0 2 5,-1 4-10,-1 0 5,-2-1 0,-2-1 0,-1-4 0,-2-5-6,-1-4 12,0-6-33,0-5 15,-2-7 18,-1-5 0,0-4 16,-1-7 570,2-4-497,0-4 1411,0-1-1399,-1-4 48,-4-12-138,-1-1 11,-5-14-11,1-1-6,0-6-1110,0-6 1099,3-5-5,2-6-1,4-2-2046,1-2 2064,3 3-7,1 3 23,0 9-33,1 5 16,-2 9 6,-1 5 5,0 5 0,0 5-10,0 5 840,0 4-902,-1 2 2140,0 2-2174,-1 6 28,0 3 68,-1 11-12,-1 6-6,-1 7 0,1 6-971,1 5 972,-1 4 5,2 0 0,1 0-17,0-2 17,1-2 0,0-5-6,1-2 1,0-4 10,2-4 1,0-4-6,-1-5 0,1-5 6,-2-4 27,1-6 40,-1-2 1083,-1-2-1094,1-8-34,-1-3 0,1-9-23,-1-22-3385,-1 2 3352,0-19 33,-1 7-2268,1-8 2266,0 28 0,0-2-587,1 0 0,-1-1 589,1 0 1,0 0-563,0 1 1,0 1 561,0-27-5,0 7 1142,0 8-1126,0 8 1666,0 6-1654,-1 7-23,-1 5 1779,0 7-1807,-1 3 3286,2 5-3363,-1 1 44,1 6-28,0 3 67,-1 9-3381,1 7 3387,0 9 28,1 7-353,0 6 325,1 5 11,1 4-1668,1 2 1668,2 2 5,-1 0-10,1-3 16,-1-3-135,-1-5 124,1-5 2334,-1-4-2339,0-5-1,0-5 6,0-5 6,-2-6 353,0-5-331,0-4 2575,-1-5-2440,0-1 144,0-9-296,0-2-6,0-12 12,-2-3-17,0-8 6,-3-6-763,0-6 768,1-6-5,0-6-6,1-2 5,2-1 1,1 3 11,0 7 5,0-6-33,0 21 22,0-1 0,0 21-16,0 6 16,0 3-62,-1 3-77,1 1 66,-3 8 802,1 4-745,-5 26-3387,1-3 3386,-3 19 0,4-7-290,1 2 285,1 3 5,1-1-5,0 1 11,0-3-11,1-3 5,-1-3 1,1-4-1,-2-4 23,2-5 3226,-1-5-3232,1-6 440,0-5-434,1-5 39,-1-4 95,1-3-84,0-6-33,0-4-29,-1-10 7,-2-6-24,0-7 12,-1-7 0,0-7-883,-1-7 883,2-6 8,2 27 1,0 0-4,0 0 1,1 0 5,-1-30 12,1 7-12,1 8 17,0-2-6,0 19-16,-1 2 0,0 18-29,0 6-27,0 2-96,0 1 101,-3 8 12,1 3 38,-3 11-27,-1 20 16,1-4 6,1 18-5,2-12-277,1 3 282,1 2-5,1-2-1,1-1 0,1-3 1,2-6-1,0-4 1,0-4-7,-1-5 868,-1-4-834,0-3 12,-2-7 28,1-3 83,-2-5-100,1-7-28,-2-3-12,-2-9 1,-2-6 11,-2-6-12,-1-6-71,1-6 66,2 6 0,1-2-2551,0-22 2554,1 19 0,1 0 3,2-14-6,1 7 0,2 6 11,1 11 0,0 3-28,0 14-28,-2 3-27,-2 9 10,0 4 276,1 13-214,0 3-17,0 17 11,2 2-5,1 6-730,1 5 747,2 2-12,0 3-867,1-1 864,-3-16 1,1 0-29,-2-3 0,1 0 37,0-1 0,0 0 0,1 16 11,-2-21-16,-2-6 10,-1-6 18,-1-4 27,0-7 45,0-1 2870,-2-10-2959,-3-1 5,-2-11 1293,-3-3-1298,-1-7 0,0-6-1,1-6-3299,1-5 3300,4-5-12,2-3-150,2 1 167,2 2-558,2 6 575,2 8-5,0 7-6,-1 8-6,-2 5 3019,0 7-3064,-2 4 6,0 4 193,-4 17-170,-1 3 10,-5 14-5,-5 20-5,3-10-6,-2 17-29,7-18 839,3 0-1017,3 1-2841,5-3 1,2 1 2210,4 18 0,0-4 0,-6-42 0</inkml:trace>
  <inkml:trace contextRef="#ctx0" brushRef="#br1" timeOffset="78663">2808 10044 12950,'1'-41'969,"0"0"0,0 4 0,-1 9 1856,0 24-2348,0 2-24,-1 2-408,-2 0 889,0 4-929,-2 4 515,-3 6-503,-5 9-22,-3 9 402,-4 9-403,-1 8 1,1 5-352,9-12 1,1 3 244,2 2 0,3 1-803,-2-1 1,4 0 644,3-2 1,4-3-576,8 11-415,9-4-824,6-6-1691,8-8 3692,12-2 1,-22-16 0,2-4 0</inkml:trace>
  <inkml:trace contextRef="#ctx0" brushRef="#br1" timeOffset="79223">3602 9917 23321,'-23'-10'-269,"4"4"292,19 12 5,0 3 5,0 2-10,0 3-1,0 0-5,0 0 16,-2 1-16,-2 0 22,0 0 6,-2-3 22,-1 0 34,0-4 45,1-1 55,0-3 1,1-2 50,0-1-22,0-1-12,0-1 0,-1-2-27,0-3-1,-1-4-38,0-2-18,0-4-55,1-2-46,0-3-16,2-3-11,2 0-12,1 0 23,2 0-11,2 4-18,2 1 7,3 5-18,2 0-5,2 4 0,0 2-22,2 3-6,1 3 0,4 0-28,1 4 34,4 3-1,1 5-11,4 5 28,0 5-33,0 6-661,0 6 666,-6 7 6,-4 7-22,-9 8-23,-9 7 53,-6-27 1,-2 0-704,-4 2 0,-2 1 706,-3 2 0,-3 0 14,-3 1 1,-2 0 10,0-1 1,-1-1 19,-1 0 0,0-2 14,1-4 0,-1-2 8,3-3 0,0-1 51,-17 13 28,7-10 56,7-9 55,6-8 1,7-6-5,5-5-51,2-5-62,3-4 0,2-6-11,0-5 6,2-3-17,3-4-12,3-3-27,6-1 0,3-2 583,5 2-589,1 2-5,2 3-18,0 2 1490,-1 4-1534,7 2 5,-7 9-38,6 1-80,-7 7-167,3 5-320,3 4-598,3 5-1693,5 4-6882,-2-1 9812,-4-2 0,-15-7 0,-5-3 0</inkml:trace>
  <inkml:trace contextRef="#ctx0" brushRef="#br1" timeOffset="79423">4352 10291 22492,'-2'-3'2139,"0"0"-1489,2 3-700,-13 30-141,11-8-246,-9 28-503,16-12-6726,1 1 782,0 2 6884,1 4 0,-3-22 0,0 0 0</inkml:trace>
  <inkml:trace contextRef="#ctx0" brushRef="#br1" timeOffset="79641">4985 9821 21376,'-14'44'-58,"0"0"0,2-1 0,3-4-255,8 7-309,1 3-566,-1 0 218,2 0 970,2 5 0,-1-26 0,1-2 0</inkml:trace>
  <inkml:trace contextRef="#ctx0" brushRef="#br1" timeOffset="79914">5350 9708 21815,'-19'-9'-16,"8"7"27,28 22 0,6 5-5,5 7 2199,5 5-2211,3 6 25,-1 6-25,-17-23 1,-1 3-9,-1 1 0,-1 1 3,-1 2 0,-1 1-20,-1 2 0,-2 2-42,-3 2 1,-1 0-247,0 2 0,-4 3-501,-6-2 0,-3 4 1,-1-2-4097,0 2 1,-2-1 4719,-6 14 0,-2-6 0,4-18 0,4-15 0</inkml:trace>
  <inkml:trace contextRef="#ctx0" brushRef="#br1" timeOffset="81279">17884 6084 21172,'8'-43'314,"0"0"0,-2 4 0,0 5-106,-3 13 29,0 1 931,0 0-945,1 2 305,-1 2-352,1 1-126,0 3 272,0 3-184,0 1-13,-2 3 473,1 1-713,-2 2-24,2 1 10,0 0-28,1 4 5,2 3 7,3 5-29,1 3 25,7 18 149,-4-5-756,5 14 762,-8-8-1,-1 2-5,-2 0-5,-3 2-170,-1 0 187,-2 0-7,0-3-5,-2-2 17,-1-3-11,-1-5 5,-1-2 11,-1-5-5,0 0 5,2-7 29,-1-2 790,4-5 493,-1-3-977,1-5-296,0-2-10,0-8-23,-1-3-6,1-5-22,-2-4 17,0-4 0,0-5 5,0 0 17,0-2-16,-1 3-598,1 2 609,-1 6 22,1 4-6,0 6 6,-1 4-17,2 5-11,-1 3-33,1 2-135,1 3 709,-2 4-597,1 2 22,-1 6 6,0 5 0,1 2 6,-2 6-3398,2 2 3403,-1 3-17,1 3-1270,0 2 1282,0 0-531,1 0 525,0-2 0,0-2 0,0 7 0,2-11 11,-1 4-16,0-17 2499,0-3-2477,0-3 1723,-1-2-1684,0-3 1384,0-2-1350,0-8-57,-1-1 6,0-8 6,-1-1-11,-1-2-6,1-5 5,0-18-21,1 8 4,1-15-4,0 14-418,2 2 429,0 4-7,2 6 7,-1 6-12,-1 5-11,-1 5-39,-1 4-140,0 2-23,-6 11 159,-3 4-1345,-10 16 1388,-8 12 0,12-18 0,-2 2 0</inkml:trace>
  <inkml:trace contextRef="#ctx0" brushRef="#br1" timeOffset="84914">2622 11528 22464,'-48'16'62,"2"8"-45,19 19-5667,-4 7 5647,16-21 1,0 1-26,-1 0 0,2 1 427,0 0 0,0 3-528,0 13 0,1 1 11,5-13 0,0 1-67,1 10 1,2-2-365,8 14 81,7-8-288,9-6-23,9-8-1956,7-8 1486,7-8-1188,6-5 2519,11-6 1,-27-5-1,-1-2 1</inkml:trace>
  <inkml:trace contextRef="#ctx0" brushRef="#br1" timeOffset="85471">3215 11719 17468,'-1'-3'2571,"-1"1"-1860,2 2-672,7 7-11,-2-2 0,4 7 6,-5-5 10,-1 0 1,-2-1 22,0-1 6,-1-2 50,1 0 73,-1-1 2107,0-1-2068,-4-2-28,0-2 34,-5-3-11,0-2-40,0-3-39,-2-3-61,2-2 22,-3-14-90,5 5 6,0-19-22,5 18-1,5-7-3397,4 12 3392,4 1-274,3 2 263,3 1 16,3 3-5,2 0-5,2 4 5,1 2-12,1 3-16,0 3-136,0 4 120,-1 4-40,6 15 28,-9 1 11,1 13-11,-14-2 2945,-5 7-2928,-8 7-205,-7 6 176,-6-8 1,-3 1-1425,2-10 1,0 1 1446,-8 12 0,-2 0 25,7-14 1,0-2-135,0-1 1,0 0 153,1-4 0,1 0 40,-15 19 10,5-12 207,8-10-95,6-10 17,5-7 599,0-4-620,5-6 3199,-2-3-3144,1-11 391,1-7-548,0-2-22,3-1-6,5 7-28,3 1-11,12-7 11,-1 9-23,8-3-55,10 9 22,-8 5-101,13 2-583,4 11-16,-8 0-358,11 8-623,-12-3-1808,0 2 3545,5 2 0,-19-8 0,-1 0 0</inkml:trace>
  <inkml:trace contextRef="#ctx0" brushRef="#br1" timeOffset="85670">4021 11991 21209,'-2'-3'2722,"0"1"-2279,2 2-824,-19 34-4268,15-13 3994,-13 28-948,21-20-447,0 1-3891,1 2 5941,0 2 0,-2-14 0,-1-3 0</inkml:trace>
  <inkml:trace contextRef="#ctx0" brushRef="#br1" timeOffset="86186">4320 11794 22576,'0'-50'354,"0"0"1,0 5 0,1 8-226,4 18-23,1 3-44,0 1-4224,6-3 4179,-1 5 848,12-3-865,-5 9 6,19 1-23,4 9-179,2 3 151,3 6 3331,-14 1-3291,-2 1-769,-2 3 791,-5 1-40,-3 1-16,-5 1-151,-4 2 167,-4 1 18,-4 2 285,-12 13-263,-1-8-518,-11 9 535,0-13-1,-2-3-2399,0-3 2455,2-4 34,1-3 169,3-5-68,4-2 56,3-3 376,3-1-169,4-3-341,0-1-57,2-4 1,-1-1-6,0 0 348,1-3-392,0 1 3368,1-2-3408,1 1-16,8-6-7,1 5 18,7-4-23,10 3 16,-5 5-221,9 1 216,-8 5 6,2 2 5,0 2-22,2 3-3314,1 4 3325,1 2-434,11 9 417,-11-2-5,6 7-2018,-17-5 1996,-4 1-23,-6 3 0,-3 1 0,-7 2 17,-5 1-45,-16 15-17,-15 1-6,-3 0 1860,-4-10-2011,10-15-133,-1-6-225,1-4-314,0-4-689,3-3-8184,-5-6 9219,13-1 1,3 0-1,16 2 1</inkml:trace>
  <inkml:trace contextRef="#ctx0" brushRef="#br1" timeOffset="86432">5066 11397 21846,'51'10'61,"1"0"1,-2 0 0,-3-1-1051,-15-2 1,-1-1 1002,2 2 0,1 0-6,2 0 1,-1 2 291,0 0 1,-1 1-298,-1 1 0,-1 1-9,-1 1 1,-3 1-23,21 18-289,-9 6 255,-13 5-39,-13 6-111,-15 6-32,-6-24 0,-4 0-403,-4 2 1,-5 0-1743,-5 3 0,-2-1-2188,-1-2 1,0-2 4220,0-2 0,2-4 0,-2 4 0,10-14 0</inkml:trace>
  <inkml:trace contextRef="#ctx0" brushRef="#br1" timeOffset="90637">22482 6164 16597,'7'-53'915,"-1"0"0,-1 4 0,0 5-260,-2 2-67,0 3 95,0 3 264,1-3-521,-1 13-6,-1 0-151,-1 17-89,-1 3-141,1 4-60,-1 1-46,0 12 101,0 1-1,0 30-27,0-7-826,0 17 831,0-9-6,0 3-5,-1 3-5,0 1-1,-1 0 6,0-2 6,0-3-12,-1-3 17,-1 11-5,1-16 39,-2 6-40,1-20 7,0-3-1,1-6 22,0-4 57,1-4 89,0-2 129,2-3 79,0 0 1038,0-5-1285,0-1-101,1-8-16,0-3-1,2-5-11,0-5-27,2-3 44,4-21-12,0 9-291,2-18 289,-3 24 0,-1 0-3281,4-19 3286,-4 18 1,0 1 31,2-9-939,-1 6 950,-1 6-1,-3 8 1,0 6-12,-2 6 150,-1 5-211,0 3 2717,-1 3-2757,0 7 46,1 3 5,1 10 1451,0 5-1434,4 4-3409,0 6 3392,1 5 6,2 3-48,-1 2 42,1 2-6,-3-8 1,0 2-1382,1 23 1384,-3-27 1,-1-1-4,-2 5-915,-1-18 915,0-3 1685,0-5-1684,0-4 126,-2-2 181,1-5 1607,0-1-1802,-1-10 1526,0-2-1605,-2-21-23,1 3-5,-2-14 17,4-17-2562,0 10 2548,1 14 0,1 0-3,1-19-1428,3-3 1445,0 3-461,0 3 456,0 6-7,0 8 51,-2 1-33,-1 13-35,-1 5 2441,-1 13-2591,0 4 2089,-2 6-1967,-1 4 892,-3 9-858,-1 6-5,-2 7 0,-1 5-399,-5 24 410,3-11-646,4-16 0,0-1 652,-2 14 0,0-2-12,1-3 17,2-5-16,1-5 5,2-4-12,1 1 12,2-7 23,1-4 27,0-9 370,0-7-275,0 0 1233,2-9-1356,1-1-16,2-9-6,0-2 16,0-5-4,3-19-7,-2 5-1451,3-17 1451,-3 12 6,1-4 0,-3 14 1,1-1-7,3-18 3,-4 19 1,1 2 2,0-9-22,0 9 11,-3 0-39,0 14-17,-1 4-6,-2 11 6,-1 4 34,-3 3 1480,-2 5-1453,-3 8-5,-3 5-5,-3 7-23,-9 23-3364,6-8 3392,7-14 0,1 0-11,-3 16-1099,3 0 1099,1 1-536,4-3 547,2-3-6,2-6 1,2-3-1,3-6 0,0-2-5,2-5 11,0-2-5,0-5 10,-1-4 2603,-1-2-2558,-1-4 1525,0-1-1524,-1-2 960,0-4-988,1-4-18,0-6 6,0-5-240,0-5 235,-1-6 0,0-4 10,-1-28-4,0 12-792,0 16 1,0 0 790,0-15-5,0 2 0,0 5-6,0 5 0,0 6 11,0 8-2666,0 7 2660,0 7-367,0 4 306,0 3 939,-2 3-917,2 7 23,-1 2 0,0 10 22,1 3-17,0 6 1,0 6-7,2 23 2504,-1-10-2492,2 16-554,-1-17 548,0-1-5,1-2 6,-1-4 5,1-5 5,-1-3-30,0-5 25,1-4-2767,-2-5 2756,1-4 480,-1-5-424,0-3 827,-1-3-693,0-2-102,1-6-54,0-11 3369,-1-4-3381,0-12-11,-3-13 11,0 6-1801,-1-18 1802,0 11 4,0-3-554,-1-1 543,1 0 6,-1 2-16,1 4 33,1 6-28,0 7 11,1 7 0,0 8-11,0 6-28,1 5-134,0 3 1766,-1 5-1655,1 3 686,0 7-629,0 6-6,0 7 0,0 8 0,0 4-748,1 5 725,0 3 12,0 1 6,0 2-7,0-1 29,2-1-17,0-3 0,3 10-5,-1-15-1,3 5 6,-3-20-6,2-4 6,-3-4 12,1-5 10,-2-3 40,0-5 33,-1-1 6,0-1 742,0-2-776,1-4-61,2-5 10,-1-6-10,1-5 5,0-4 28,1-5-729,0-5 701,-1-3-6,1-7-10,-2-2-1212,0-3 1229,0 0-12,-1 1 16,0 4-10,-1 6 0,0 6-719,-1 9 702,0 6 11,0 8-22,0 4 533,0 4-645,0 2 1288,0 10-1165,0 0 39,0 13-33,-2 2-1,2 6 0,0 4 1,0 5-6,0 4 5,1 2 0,0 2-17,-1 1 23,0-2 0,0-1 5,0-5-10,-1-2-1,0-4 6,-1-3 0,0-6-17,0-3 17,2-6 6,-1-4 11,1-5 89,0-3-16,0-2 78,0-1 770,0-9-916,0-1-11,0-11-5,-1-2-6,0-5 5,-1-2 7,0-5-1417,1-3 1416,0-5-5,1-3-6,0-3 22,0-3-44,0 3 33,0 3-182,0 6 165,0 8 62,0 7-56,0 9-22,0 5-29,0 6-161,0 2 1576,-1 13-1376,-1 2 7,-2 13 5,0 2 5,-1 4-5,1 4 6,-1 4-131,2 1 119,1 1-866,0-2 872,0-3-12,1-1 7,0-5 33,1-2-28,0-3 0,0-4-6,1-3-33,0-4 45,1-5 10,-1-2 337,0-6-275,-1 0 987,2-2-998,-1-6-17,1-2-27,1-9-7,-1-3 1,1-6-6,0-3 1,-1-6-7,1-3 6,-1-6 17,0-3-1067,-1-2 1056,-1 1-6,0 5-11,0-5 11,0 17-5,0 1-23,-1 19-6,0 5-33,-1 4-5,0 1 22,0 3-1,-1 5 29,-2 6 17,-1 6-12,-1 7 6,-1 4 1057,1 5-1069,0 3-3374,2 0 3386,1 2 0,1-1-147,2 11 136,0-14 11,3 6 0,-1-19-11,3-3 11,-2-4 6,1-5 5,-1-3 28,0-4 3339,-1-2-3232,0-2 121,0-4-228,1-4-17,1-7 1,0-4-7,-1-4 1,0-6-6,0-4-5,0-5-363,0-6 368,0-4 1,-2-1 13,1 15 0,0 1-8,-1-12-6,1-7 0,-1 30 0,1 7-27,-1 7-46,0 4-84,0 3 90,0 10 380,0 3-414,1 13-106,3 8-692,2-1 1,0 3-5044,5 24 5931,-3-11 0,-1-2 0,-1-9 0,-1 1 0</inkml:trace>
  <inkml:trace contextRef="#ctx0" brushRef="#br1" timeOffset="91921">2382 13749 6500,'-4'-54'1444,"0"0"0,1 5 1,0 4 1460,2-5-1563,3 7-224,-2 5-210,2 5-298,-2 6-13,0 6 1012,0 5-1233,-2 4-170,0 5-241,0 3 716,-1 3-982,0 1 2872,0 4-2358,-1 3-40,-2 8-4,-4 10 14,-2 9 42,-4 12-2029,-2 8 1914,9-24 1,-1 3-86,-3 16 1,1 4-518,0 5 1,2 2 222,4-12 0,-1 3 0,3-3-118,1 9 1,4-3-134,3-6 0,4-5-985,18 7-738,9-9-1961,9-9 4146,-14-19 0,-1-2 0,3 0 0,1-3 0</inkml:trace>
  <inkml:trace contextRef="#ctx0" brushRef="#br1" timeOffset="92504">3400 13372 17955,'-6'-3'2381,"2"0"22,4 3-2403,-40-35-17,31 26-6,-28-26 40,42 35 17,10 1-17,9 4-12,2 0-5,6 5-3414,-8-1 3386,1 0-1216,1 1 1216,-2 2-50,9 5 39,-9-2-12,5 5 7,-12-5 4,-2 1-4,-3 0 10,-4 1 0,-3 2 29,-4 0 10,-6 1 18,-3 0 44,-14 10-17,1-8 2530,-8 5-2496,6-9 1776,0-3-1709,1-2 40,1-3 61,3-2 28,3-4 358,0-1-16,4-3-185,2-3-302,5 0 301,3-3-374,1 2-34,0 1-12,0-1-32,0 1 4,2-2-10,1 0-28,9-5-3359,1 3 3386,7-3 12,-1 5 0,4 1-6,3 1 6,3 2-2274,2 0 2285,2 1-1447,1 2 1419,0 1 1430,14 9-1464,-13-2-185,6 7 157,-19-2-11,-5 2 0,-3 3 2219,-6 1-2191,-3 3 3053,-3 1-2991,-7 2 16,-1 1-3105,-8 0 3122,-4 0-10,-18 6-2003,5-10 1997,-12 4-36,10-13 25,1-3-141,-9 0-89,12-7-247,-3 0 459,12-12-9808,8-9 9243,2 1 0,8-1 1,2 11-1</inkml:trace>
  <inkml:trace contextRef="#ctx0" brushRef="#br1" timeOffset="92722">4303 13640 23747,'0'39'-118,"0"0"0,0-3 1,0-3-309,-2-1-1660,-1 3 545,-4 1-1976,-2 0 3517,-4 3 0,6-19 0,0-1 0</inkml:trace>
  <inkml:trace contextRef="#ctx0" brushRef="#br1" timeOffset="93378">4852 13420 18410,'-8'-1'2476,"2"-1"-1654,6 2-340,0 0-307,-4 3-164,3-1 78,-4 1-61,5 0 195,0 0-139,-1 1 56,0 0-56,-1 1 6,0-2-1,2-2 3093,-1 1-3053,0-8-107,0 3 12,0-7-6,-1 4-12,-1 0 1,1-2 6,-1-4-23,2 1 11,-1-5-6,2 5-5,1-2-11,1 0 22,2 0-61,7-5 28,0 6-51,3-3 39,-2 9-5,0 1 5,2 3 18,1 1-7,2 2 6,1 3-5,1 2 0,2 4-1,-2 3 1,1 2-12,-3 3-11,-2 1-33,-2 4-232,-4 2 232,-4 4 10,-3 4 1,-6 4-947,-5 3 924,-7 3 1,-4 2 16,-4 1 34,-4 0 22,-2-1 22,-1-3 18,-1-3 16,0-5 28,1-6 51,4-8 50,4-6 50,6-7 17,6-3-11,4-3 181,2-4-259,4-1 908,-1-2-937,2-3-33,-1 0-16,1-1-18,0 0-44,1 2-18,0 0-4,2 1-29,9-2 22,1 3-5,12-3-16,3 4-18,7 0-448,7 2 353,2 1-804,3 1 609,1 1-1387,2 0 971,-1 0-436,-1 0-1036,1 0 2240,2 1 0,-23 0 0,-4-1 0</inkml:trace>
  <inkml:trace contextRef="#ctx0" brushRef="#br1" timeOffset="93605">5674 13184 19145,'-39'-36'11,"1"-1"0,1 1 1,13 15 2463,23 22-2525,1 4 1419,1 5-1369,4 8 0,6 6 0,6 8 0,5 5-5,8 5-147,4 5 163,-14-22 0,0 0-11,1 1 0,-1 1 0,1-1 0,0 2-67,5 13 0,0 2-29,-9-10 1,-1 2-68,4 11 1,-5 0-140,-8-9 0,-4 0-242,-1 2 1,-4 0-516,-3 2 1,-3 1 1058,-6 8 0,-1-3 0,-2 4 0,-4-1 0</inkml:trace>
  <inkml:trace contextRef="#ctx0" brushRef="#br1" timeOffset="98354">20940 7314 21157,'19'-45'-493,"-5"11"939,-16 39-468,0 4 72,-1 4-5,-1 7-6,-1 4 12,-1 5 10,-2 4-230,2 2 225,-2 2-34,1 2-11,-1 0 1,0 1-7,2-1-5,-2 0 6,3-1-17,0-3 11,3-2 0,0-3 0,1-2 5,0-4 189,1-4-188,0-5 45,0-5 117,0-4 475,1-2-99,0-3 88,1 0-105,-1-3 164,2-3-495,-1-4-90,0-6 0,1-4-5,-1-5-17,-1-4-3402,0-3 3390,-2-2-10,-1-3 2,-2-2-14,-2-2 6,-1 1-394,1 0 372,0 2 0,1 3 5,1 3 22,2 3-5,0 4 6,2 3-12,0 5 3207,0 3-3229,0 4 19,0 3-47,0 3 200,0 2-284,0 6 56,0 4 28,1 9 17,2 5 0,0 4 5,2 5-16,-1 4-18,0 2-680,0 3 686,-3-1 6,0 2 6,-1-2-12,0-2 0,0-2 10,-2 6-10,0-12 6,0 2 6,1-18-12,0-4 57,1-5 44,0-3 426,0-1-387,0-8-67,0-1-55,0-11 714,0-16-682,0-15-38,-1-3-698,-1-5 715,-1 12-18,0 0-10,0-3 10,1 3-16,0 2 39,0 6 0,0 4 6,1 7 5,0 6 6,1 7-23,-1 4-5,1 4-28,-1 3-342,1 2 275,0 6 44,-1 2 734,1 7-700,2 5 5,1 5 6,1 6 12,2 4-6,-2 4-12,2 3-1586,-2 1 1581,0 1-17,-1 1 6,-1-2 11,-1-1-12,0-3-2871,-1-2 2872,0-3-129,0-5 135,-1-4 16,1-7 11,-2-5 12,2-4 33,-1-5 1429,1-2-1367,-1-6-73,-1-2-67,-1-9 16,-1-5 12,-2-6-11,-1-4-1,-6-22 2699,3 9-2699,2 13 1,1-1-12,-4-15 1,0-1-7,0 0 12,1 4 28,0 2-22,2 7 5,2 5 6,0 5 5,2 6 133,-1 5-155,3 5-101,-1 4-34,1 3 12,1 1 6,-1 5 33,0 2 67,0 8 17,0 5 624,-2 21-612,1-5 10,0 17-3300,1-12 3300,1 3-22,1 0-71,-1 0 66,1-1-282,0-3 281,0 0 6,1-5-28,4 10 28,-1-15-5,3 2-1,-4-16 23,1-7 22,-2-2 28,0-5 3271,-1 0-3204,1-1 64,0-3-103,1-4 388,3-19-466,-1 1 0,3-15 0,-4 5-6,1-5 3,-2 9 0,0-4-540,1-2 0,1-1 517,-1 1 1,0-1 0,0 4 0,2 0 16,1 1 0,1 2-2,1-4-3070,5-12 3075,-8 36-28,-3 3-22,-1 4 645,-2 3-740,0 0 83,3 7 40,2 3-22,4 8 33,2 4-12,1 6 29,0 5 0,0 5 17,-1 20-51,-3-11 2995,-3 12-2989,-4-18 5,-1-3 6,0-2 0,-1-4-5,0 6 10,-1-14 6,1 3-11,1-15 17,0-5 6,0-2 33,0-3 565,0 0-532,1-5-38,-1-2-29,2-8-16,0-3 10,0-6 7,-2-5-3398,1-4 3375,-1-4 11,0-24-582,-2 24 0,1 0 565,-1 1 1,1-1 19,-2 1 0,0 3-9,-2-10 12,0 4-6,1 7-39,1 6 1,1 6 27,0 8-12,1 3-10,0 5-224,0 2 190,0 4 16,0 4 18,1 6 22,0 5-11,0 7 481,0 4-464,1 6-180,1 19 202,-1-10-12,1 15-44,-1-2 20,0-24 0,0 1-9,0 19 6,2-4-1,-2-33 18,1-4 16,-1-5 18,0-3 32,0-2 3064,-1-2-3063,2-5-17,1-3-5,2-17-35,0 1 949,1-14-965,-1 4 183,-1-5-194,-1-4-6,-1 0 0,0-2 17,0-12 3,-1 13 0,-1 0 36,0-7-22,-1 17 0,-1 0-6,0 20-6,-1 5-27,1 4-17,0 3-118,1 1 84,0 3-3147,-2 10 3198,0 3 11,-1 10 0,0 1-1,-1 22 29,1-8-6,-1 15 6,1-14 6,0 1-29,0-1-5,0 0 28,-1 12-246,2-15 229,-1 6 0,2-15-5,1-11 3295,0-2-3268,1-11 34,0-3 168,0-2-72,0-7 228,0-4-374,0-8-1,0-5 12,0-4-11,0-6 5,-1-3-17,-2-26-291,1 28 1,-1 0 310,0-9 0,0 1-493,1 9 1,-1 3 489,-1-18-11,1 24-11,1 7 17,0 6-1,2 4-27,-2 4 490,2 3-658,-1 0 1081,-1 7-924,1 1 27,-1 9 12,0 4-12,2 7 6,-1 5 22,0 4-249,-2 23 243,0-12-27,-1 16 6,0-19-816,0-2 821,0-2 0,1-4-11,1-3-6,1-4 11,0-4-11,0-7 40,1-2 5,0-10 33,0 0 57,0-6 0,0 0 233,0-3-289,2-2-12,1-18-50,1 1 843,0-15-849,3-15-11,-3 7-376,0 14 0,-1-2 373,0-3 1,1 1 36,1-19-465,-2 19 1,0 2 464,0-7 0,1 7-11,-3 9-6,1 7-51,-2 6-10,1 7-180,-1 1 898,0 14-663,0 0-16,0 15 16,2 0 6,0 6 985,2 3-946,1 24-22,-1-12-374,-1 16 369,-1-3-838,-2-16 820,1 10-10,-1-24 16,1-2-6,0-7 12,0-3-6,-1-6 11,1-4 34,-1-4 495,1-3-468,1-6 811,0-3-866,0-8-12,-1-5-5,0-5 12,-1-6-397,1-4 402,-1-5-45,0-3 17,-1-2-6,0 13 0,0-1 34,-2-14-861,0-11 855,0 27-11,0 8 11,1 7-16,-1 5-18,1 6-38,0 3 327,1 3-356,-1 0 862,-1 11-783,0 2 5,-1 13 18,-1 2 4,1 6-1038,0 4 1044,1 3-27,0 1-202,0 2 224,1-1-17,0-1-542,1-2 553,0-3-11,1-4-11,0-3 5,0-2-270,0-5 293,0-4 897,1-5-909,0-5 233,1-3-227,-1-4 653,0-1-513,1-7-3204,1-2 3069,2-10-10,0-4 5,1-6 6,0-5-344,0-4 349,0-4-1075,-1-4 1053,-1-2-17,0-1-5,-2 16 0,1 0 22,-1-12 11,2-7 2210,-2 22-2238,-1 13 12,0 3-35,-1 10 303,0 2-330,-1 5 28,0 3 16,-2 9 62,-1 5-16,-1 8 1232,-1 5-1243,-1 5-29,0 2 0,0 2 11,-1 1-5,2-1 11,-1-1-6,1-2-5,1 13-22,1-18 33,2 7-6,1-22 6,1-5 28,0-6-6,0-4 46,0-3 435,0-2-435,1-5 584,0-2-630,2-9 6,-2-5-22,2-6 5,-2-7-16,2-4-872,-1-3 888,0-3-11,1-1 34,0 1-57,0 3 12,0 6 11,1 6 0,-1 8 11,-1 4-11,-1 8-28,0 3-78,-1 6 56,-1 6-29,-1 5-50,-2 11-268,-3 9-263,-3 10-2689,-2 8-6482,-1-1 9455,0-4 1,6-21-1,3-9 1</inkml:trace>
  <inkml:trace contextRef="#ctx0" brushRef="#br1" timeOffset="103029">2569 14992 14969,'0'-6'4555,"0"0"-3441,0 6 1558,0 0-2672,-48-42-1846,31 38 1849,-11-15 0,0 6 70,4 53-34,2-1-31,6-9 1,1 2 19,-9 26-14,11-26 0,1 1-12,1 2 1,0 2 5,0 0 1,2 3-34,-2 18 0,1 2-1030,4-15 1,1 1 956,-1 13 0,2-1-112,3-20 0,3-3-98,1-1 0,2-2-516,11 25-274,8-7 145,9-11-828,7-7-202,6-11 28,7-7 51,3-8-343,3-6-1749,1-7 3996,-25 0 0,-2 0 0,2-1 0,-1-2 0</inkml:trace>
  <inkml:trace contextRef="#ctx0" brushRef="#br1" timeOffset="103264">3246 15100 24603,'-13'16'23,"3"5"-46,10 18-2860,0 3 2749,0 3-163,0 2-302,0 2-549,1 1-1149,1 2 2297,3 4 0,-3-26 0,1-2 0</inkml:trace>
  <inkml:trace contextRef="#ctx0" brushRef="#br1" timeOffset="103488">3766 15509 22638,'0'-4'2525,"0"1"-1964,0 3-595,-12-4 46,9 12-7,-8 1 1,13 14-40,1 4-4312,-1 2 4126,-1 2 259,-1 1-879,-3 2-722,-2 2-2023,-3 2 3585,-4 5 0,6-20 0,0 0 0</inkml:trace>
  <inkml:trace contextRef="#ctx0" brushRef="#br1" timeOffset="104087">4360 15300 24116,'5'-44'69,"-1"0"0,0 4 0,2 8-35,4 19 0,0 1-6,0 3-12,0 1-10,-1 1-12,0 2-16,2 1 5,1 2-11,3 0 0,2 2-50,11 6 33,-5-1-17,8 7-16,-10 0-3432,0 2 3365,-3 2-167,-3 2 116,-3 2-151,-4 15 246,-4-8 62,-4 12 56,-5-15 28,-4 0 28,-3-3 22,-4-1-2197,-2-2 2254,-1-1 1479,-1-3-1440,1-2 486,-4-1-336,7-5 29,-2-1-44,10-5-52,2 0-61,3 0-56,1 0 2738,1 0-3035,5-2 1160,4 3-1014,4-1-17,7 5-3376,1 2 3393,4 2-313,1 1 312,2 2-11,9 5 6,2 4-12,-3 0-16,-5 1-22,-14-5-40,-3 1-145,-4 11 89,-4-6-2181,-6 8 2165,-5-9-152,-14 8 180,2-8 220,-11 4-366,-1-10 28,4-7-1735,-5-2 1231,8-5 563,-1-5-2334,0-2 3037,-2-6 0,12 4 0,0-1 0</inkml:trace>
  <inkml:trace contextRef="#ctx0" brushRef="#br1" timeOffset="104321">5079 14840 16725,'19'37'21,"1"1"0,-1-1 0,9 16 0,-5-5 547,-5 0-562,1 1 562,-6-15 0,0 1-571,0 0 1,-1 2-68,4 8 0,-2 0-34,-3-11 0,-2 0 203,-1-2 0,-2-2-838,-3 15-1071,-6 0 1810,-9 7 0,5-25 0,-4 0 0</inkml:trace>
  <inkml:trace contextRef="#ctx0" brushRef="#br1" timeOffset="108768">22108 4317 13295,'0'-9'3058,"0"2"-2251,0 7-35,18-64-1916,-10 36 1545,3-11 0,0 1 377,-4 16 505,-1 4-711,-1 3 231,-3 4-405,0 3-101,-1 3-107,0 1-106,-1 3 856,1 0-952,-1 7 35,0 2 10,0 8 1,0 5-12,0 6-5,0 5-1067,0 4 1067,-2 3-12,-1 3 7,-3 2 10,-2-1-607,0 2 607,0-2-11,1-2-5,0-3 5,1-2 0,2-5-5,1-2 0,1-4-6,1-4 22,1 3 0,0-11 51,0 1 1100,0-10-860,0-2 2044,0 0-2206,2-11-95,-1-1-11,3-9-1,-1-2 7,1-3-1,0-4 1,0-3-7,0-5-4,0-3-417,0-5 405,0-1-1519,1-2 1508,-1 2 6,1 3-785,-1 5 796,-1 6 10,0 6 12,-1 6-11,0 6-6,-1 4 298,0 5-354,-1 2 1292,0 1-1325,0 5 994,0 3-949,0 6 5,0 5-6,0 7 6,0 4-11,0 5 11,0 3 0,0 3 0,0 0-461,0 1 461,1-1 5,0-3-16,2-2 17,1-3-6,0-3 5,1-3-3242,1-3 3237,-1-3 11,1-4-16,-3-4 21,1-4 7,-2-3 339,-1-1-278,1-3 3403,-2 0-3408,2-4-12,0-3-28,1-4-3408,0-5 3385,-1-4 1,1-5 17,-1-19-23,-1 6-818,0-18 819,-1 11 21,0-4-16,0-2 5,0 0-10,0 1 10,2 3 0,0 5 6,1 6-11,1 6 6,-2 7-12,0 6 2987,0 5-3004,-2 5-39,0 3-89,0 2 1312,0 9-1195,-1 14 17,-2 5 6,-2 12 0,0-4-455,-1 4 449,0 2 6,0 2-6,1 1-6,0 0 0,1 0-10,0-2 32,1 12-10,1-16 0,0 8-12,2-20 0,0-4 6,0-3 0,0-5 0,0-4 23,0-4 22,0-2 223,0-3 265,3-6-483,-1-3-22,3-7-16,-1-5 4,1-5-10,1-6 5,2-6-921,0-5 910,3-5 17,0-5-17,2-1 17,1-1-6,1 2-3,-4 20 1,-1 2-3,5-12-1,3-2 1,-9 24-6,-3 6 0,-2 5-23,-1 4-27,-2 3-62,-1 1 73,1 9 949,1 3-910,3 27 0,0-5 0,3 18-3398,-2-7 3404,0 5-6,1 2-134,0 2 122,-1 0-280,0-2 281,-1-4 11,-1-3 11,0 11-5,-2-15-12,0 7-5,-2-20 17,-1 1 5,-1-9 17,0-1 0,-2-11 3198,2-4-3148,0-1 198,0-2-198,0 0 440,-3-5-473,0-2-34,-4-8-5,-1-5 5,-2-7-5,-2-5 11,0-5-257,1-5 251,1-5-11,6 11 0,1-1 11,-2-19-8,3 19 0,1 1 8,1-11 6,0 4-1,1 5-10,0 7 0,-1 6-29,1 6 34,0 5-11,-1 4 0,1 4-33,-1 3-18,1 1-10,0 3 10,-2 9 40,0 3 17,-2 11-3158,2 4 3157,-1 6-10,-2 23-697,5-26 0,-1 1 704,1 0 1,-1 0-167,2 25 125,2-21 44,2-3-5,2-2 0,1-3 23,-1-4-35,0-3 12,0-3 6,-2-4 11,0-4-12,-1-4 2641,-1-2-2596,-1-3 2091,0 0-2091,0-7 270,0-2-308,0-8-1,1-4-6,0-5 1,0-5-28,2-26 27,0 9-889,-1 14 1,0-1 900,3-18-17,0-1 0,0 2 5,0 4 29,0 5-29,0 7 1,-1 7 5,-1 7-16,-1 5-18,0 7-16,-2 3-73,-1 5 1840,0 6-1745,0 4 17,0 21-5,0-1 10,1 16-38,-1 17-3365,0-11 3392,1-15 1,-2-1 33,1 16-260,0 0 237,-2 0 1,-1-3-23,-2-2 11,-1-4 1,1-3 16,0-6 6,0 4-6,1-13 0,0 1 6,2-16 3279,2-5-3240,-1-2 418,1-1-435,0-6-28,0-2-16,-1-7-3393,1-6 3398,-2-4-495,1-7 506,-1-4 6,2-26-17,-1 12 2,2 15 1,-1 0 3,2-17 0,1 1-1,0 1 18,0 4-29,-1-6 12,0 19-18,-2-1 24,0 21 3123,0 5-3169,-1 4 725,0 2-775,-2 4 73,0 4 5,-2 7-11,-3 21 12,0-3-7,-1 16 7,4-11-1496,0 3 1507,2-2-1,0-1-2909,1-1 2893,2-1 11,-1 10 22,1-1-1956,0-3 1934,0-10 679,0-13-668,0-7 2269,1-2-2247,-1-8 74,0 0-79,0-5 0,0-2-23,0-6 6,0-6 6,-1-5-6,-1-23-5,1 6 2173,0-19-2157,2 11-22,3-3 0,1-1 6,2 1 5,6-10-3003,-5 19 2986,2-1 1,-5 24 5,-3 6-23,-1 6-33,-1 3-61,0 3 78,-2 11 33,-3 1-5,-6 28 5,1-6-366,-5 18 372,5-10-5,0 1 1899,2 2-1894,1-4-326,4-1 326,1-4-6,1-4-11,2-3 23,1-3 22,3 5 1513,-2-15-1491,1 2 1061,-3-16-1050,0-3 426,1-4-470,0-4-6,1-6 22,0-18-21,0 3-7,0-16-3397,1 7 3398,-1-2-12,2-2-633,-1 1 645,2 2 0,0 6-6,0 7-6,-2 8-151,0 5-50,-2 8-605,0 2 3014,-2 18-3815,0 2-3383,0 16 4386,0 7 1,0-17 0,0 1 0</inkml:trace>
  <inkml:trace contextRef="#ctx0" brushRef="#br1" timeOffset="110050">2553 16803 20005,'1'-42'881,"0"1"0,-1 2 1,0 8-238,1 17-78,-1 2-102,0 6-100,0 3-156,-1 1-96,0 2-62,-1 1 17,-4 10-11,-1 4 6,-4 15-6,-1 8 17,-4 10-586,5-5 0,0 3 516,1 7 0,1 2-1154,0 0 0,1-1 1151,2 0 0,3-3-3,1-15 0,2-2-20,1-1 1,1 0-68,4 28-111,6-7-203,4-5-279,5-9-426,6-6-683,5-7-1681,4-7-5394,0-7 8828,-4-5 0,-15-5 0,-6-2 0</inkml:trace>
  <inkml:trace contextRef="#ctx0" brushRef="#br1" timeOffset="111484">3643 16925 11654,'-7'0'5086,"2"-1"-3933,5 1 3037,0 0-3982,-3-37-18,2 26-16,-3-28-40,2 35-33,0 1-23,0-1-5,0 0-23,0-1-5,0 0-11,1-1-17,-1-1 16,1 0-16,0-2-6,1-1 12,0-2-23,0 1 11,3-2-11,1 1-6,3 0 1,1 1-7,0 1 12,1 1 0,1 1-11,0 1 6,0 1-12,3 0 11,-1 1-11,2 1 1,3 0 4,2 1-16,1 2 0,2 0-3408,0 0 3374,0 2-1357,-1 2 1335,-1 2-737,-2 4 720,-3 2-75,-1 3 70,-3 2 5,-2 3 6,-4 5 22,-2 2-34,-1 3 6,-6 2 17,-2 2-738,-5 1 811,-3 1-869,-5-1 903,0-1-184,-1-3 217,0-2 23,0-6 33,2-2 56,1-6 40,3-3 55,1-5 45,3-1 1439,2-3-1433,3-1 2399,0-4-2473,2-1 3114,0-3-3231,0 1 629,1-2-679,0 0-22,4-8-74,2 6 34,6-6-3397,2 8 3380,3 1 1,2 2-12,4 1 6,1 3 0,4 0-12,0 3-16,2 2-2280,-1 4 2258,0 2-675,-2 1 657,-1 3-27,-2 1-34,-4 4 11,-3 1 34,-5 4 22,-4 1 34,-3 2-12,-6 2 18,-4 2 10,-16 13 35,0-12-4,-1-8 0,-1-2 1941,-9-1-1949,-12 2 1000,13-13-1006,2-3-55,3-4-147,3-3-217,5-6-253,2-4-325,4-7-2381,4-7 779,3-5-6798,4-1 9403,2 2 0,1 13 0,0 5 0</inkml:trace>
  <inkml:trace contextRef="#ctx0" brushRef="#br1" timeOffset="111733">4498 17107 25214,'0'43'-219,"-2"9"-5,2-21-151,-2 12-325,2-9-537,-4 0-1312,2 1 2549,-2 2 0,2-18 0,0-2 0</inkml:trace>
  <inkml:trace contextRef="#ctx0" brushRef="#br1" timeOffset="111967">4821 16716 23349,'-2'-6'2655,"0"2"-1636,2 4-1024,-10 9-7,11 7-4261,-7 12 4256,13 6-50,1 3-232,1 3-31,-1 1-628,0 2-902,-2-10 0,0-1-7700,2 13 9560,2 10 0,-7-38 0,-1-7 0</inkml:trace>
  <inkml:trace contextRef="#ctx0" brushRef="#br1" timeOffset="112210">5100 16514 24592,'-1'-5'2297,"0"2"-1524,1 3-773,3-8 11,7 14 0,19 10-39,11 25-17,3 2-242,-23-19 0,-1 2 175,-1 6 0,-3 2-89,5 22-389,-9-16 1,-3 3-151,-8 10 1,-6 1-1220,-1-9 0,-3 1 1959,-2 1 0,-2 2 0,0-6 0,-7 13 0,-4 0 0</inkml:trace>
  <inkml:trace contextRef="#ctx0" brushRef="#br1" timeOffset="116674">18161 7250 23758,'-11'-43'347,"2"9"-341,9 34-158,0 0 85,-1 4 39,1 1 101,0 19-34,-1-1-341,-1 14 302,-3-2 17,-2 4-3285,-2 1 3274,-2 2-1,-6 16-2212,6-15 2201,-3 11-460,7-11 472,3-14 134,2 3-123,1-17 2019,1-5-1986,0-4 3072,0-3-2612,1-1 933,0-2-1146,1-2-89,1-3-113,0-5-39,1-5-11,1-4 28,2-16-51,-2 5 17,1-14 29,-2-6-46,-2 10-1259,1-14 1265,-1 17 11,1 0-787,0 3 770,1 3 1,1 4-6,1 4-1,0 6-21,-1 4-18,0 4 1148,-2 5-1181,-1 1 900,-1 4-883,0 3 27,2 5 12,1 5 6,1 6-12,1 7 6,0 5-5,-2 4 5,-1 23 0,-1-14-233,-2 16 233,-4-2-1384,1-16 1373,-3 10 0,4-22-231,0-4 237,1-5 16,1-5 6,0-2 238,0-8-154,0-2 1668,1-5-1461,0-10 24,1-1-315,-1-11 5,0-2-11,-1-3 23,0-21-28,0 9-1052,-2-16 1035,-1 14 22,0 0 0,0 0 1,0 2-89,1 4 94,1 4 5,0 7 1,-1 6 5,2 6-17,-2 5-39,2 4 682,-1 3-732,-1 7 137,0 2-54,0 10 1,0 3-12,1 5 1,-1 3 16,0 4-22,1 1 11,0 1 11,1 1-11,0 0-873,0 0 884,0-1-17,0-3-22,0-2 28,0-4 6,0-3-12,0-3 12,0-5-6,1-1 73,0-7 128,1-2-106,0-6 885,-1-3-930,0-3-33,0-5 0,0-5-11,0-4-1,-1-5 6,1-3 1,0-5-1094,0-2 1088,1-5-6,0-1 11,1-1-11,1 2 11,0 2 6,1 5-6,-1 5 6,-1 8-6,-2 6-28,0 5-22,-1 5-168,0 2 151,-1 11 1132,-1 0-1076,-2 11-6,1 1 12,-1 6-6,1 3 11,-2 20-17,1-9-539,2-5 0,-1 0 533,1 6 24,-1 11-12,2-20-12,0-3 1,1-2 17,0-2-1,0 1-5,0-9-11,1 0 39,-1-12 28,1-4 196,0-1 884,1-7-1097,-2-2-5,2-8-29,-1-2 6,0-4 1,1-4 38,0-35-56,-1 18-737,0 7 1,0 1 742,1-7 0,1 0 6,1 2-30,2-10 30,-2 18-1,1-2-16,-4 21-28,0 5-34,-1 5 23,0 4 1473,-1 4-1445,-1 6 23,-2 7 5,-1 7-12,-2 5 17,0 6-372,0 4 372,0 1-16,1 2-18,1-1-1220,0 1 1204,1-2 33,1-1-567,2-2 567,0-5 12,1-2-6,3-6 5,-1-4-5,2-5 23,-1-6-12,0-3 333,-1-4-288,0-2 1232,-1 0-1210,1-3 659,0-3-709,0-4-17,1-6 6,0-6-6,1-5 17,1-5-1284,0-3 1262,0-4 10,0-3 1,0 8 0,0 0-6,2-20-11,-1 19 0,0 1 0,2-11 6,1 6-1,-1 4 12,-1 6-6,-1 6 23,-2 5-23,0 6-5,-2 3-17,-1 4-51,0 2-151,-1 2 1402,0 4-1228,0 3 33,0 7 6,1 3-11,1 6 17,2 4-1,1 2 6,-1 2 17,1 2-33,2 14 5,-1-12-673,0 9 679,-1-19-12,-1-1-11,-1-4 6,0-4 11,0-3 0,-1-3 17,0-5 5,-1-2 40,0-2 795,0 0-784,1-6-22,0-1-29,0-7 0,2-4 12,-2-5-28,2-3-3387,0-5 3386,0-2-455,0-3 455,0-1-5,1-2-5,0 0 16,0 3-5,1 1-6,-1 5 22,0 6-52,-2 5 41,0 7-11,-2 3-6,0 5 3121,-1 1-3294,0 2 807,0 5-662,0 3 40,0 7-1,-1 6-27,-1 6 22,1 3 0,-2 4-6,1 2 1,0 1-256,0 0 256,1-1 10,0-1 1,0-3 0,1-2-1,-1-4-10,1-4 16,0-4-11,0-4 5,0-4 1,0-4 28,0-3 134,0-2-40,0-6-94,0-3-23,-2-7 6,0-3-6,-1-5-5,-1-4-3306,1-3 3323,-2-5-2128,1-2 2111,0-4-801,0-2 778,2-2 57,-1 0-35,2 1 6,0 4-5,1 5 5,-1 7-11,1 7-5,-1 6 1846,0 8-1886,0 2 2762,-1 5-2801,1 0 1824,0 4-1779,-1 2 27,0 7 24,-1 4-35,0 7 23,-1 5-3392,0 4 3403,-2 3 17,1 2-16,-1 2-7,-1 1-22,1 0-384,0-1 389,2 0 7,-1-3-6,2-4-6,1-2 11,1-4-11,1-4 17,0-4-5,0-4 33,0-4 3223,1-5-3150,0-3-17,1-3-11,-1-3 553,1-2-598,0-6-17,0-5 6,1-4-22,0-4 5,2-20 11,0-12-1457,1-1 1441,0-3 5,-2 17 0,2 1 0,0 3 11,-1 4 6,0 7-1,0 6-10,-2 7-6,-1 6-50,-2 4-12,0 3-84,0 2 107,-1 8 28,-1 3 11,-2 12-11,-4 21 11,2-6 1089,-4 18-1092,5-23 0,0-1-1123,-3 19 1117,4-16 1,-1-2 8,-2 15-5,1-2 16,1-3-11,1-4-6,2-4 6,1-6-28,1-6 17,0-5 22,0-6 6,1-5 22,0-2 344,0-5-327,0 0 1173,0-2-1196,0-4-16,1-5 6,0-7 27,1-19-33,0-16-17,1-4-279,1-6 296,-1 14-770,1-1 741,0-2 12,1 2 0,-1 3 0,0 5 0,0 7 6,-1 8-3056,-1 8 3050,-1 6-196,-2 6 184,1 3 138,-1 3-177,0 0 493,-1 5-487,-1 2 28,0 8 12,-2 7 33,-3 23-17,-3 14-56,1 3 39,0 1-5,4-19 76,0 0-71,1-3-11,0 20 12,1-25-6,2 12 5,2-29 79,0-9 0,1-1 3315,0-7-3315,-1-5 191,0-4-247,-1-7-12,1-6-21,0-4 32,-1-6-3402,0-3 3386,0-3 0,-2-5-1134,1 9 0,0 0 1134,-1-19-491,1 18 0,0 0 491,1-9-1183,0 6 1206,1 8 845,-1 8-856,1 8-24,-1 5-16,1 5-134,-3 11 134,-1 4 1415,-5 13-1387,0 5-676,-4 7 670,0 4 23,0 4 1731,0 2-1754,6-15 1,1 3-756,2 6 0,0 0 761,0-8 0,1-1 11,2 31 162,1-41-173,1-6 6,0-6 2176,0-3-2154,0-5 289,-1 0-273,1-3 3410,2-10-3437,2-14 11,1-7-17,1-11-5,-1 4-348,1-5 342,0-4 6,0-3-1,-3 15 1,0 1 11,2-15-12,0-9 23,-3 27-5,-3 14-18,-1 3-66,0 12-96,0 2 84,-4 14 56,0-1 12,-4 15-68,-5 14-117,3-5-426,-6 16-3411,6-20 0,-1 0 3207,-10 26 1,4-8 0,5-22 0</inkml:trace>
  <inkml:trace contextRef="#ctx0" brushRef="#br1" timeOffset="160497">7942 9240 20744,'-30'-16'-22,"15"1"-12,44 11-5699,8-1 5627,9 1-60,-10 0 1,2 1 70,20 0-9,-20 1 1,-1 0-986,10 2 882,-6 0 0,-8 4 5,-7 1 39,-7 4 40,-7 1 73,-7 3 50,-5 3 1976,-19 16-1920,-1-6 12,-17 12-614,3-9 613,-5 1 6,-2 2 2036,-2-1-2017,12-9 1,0 0 13,-16 10-42,18-12 1,0 0 109,-13 11-152,16-12-55,0 1 10,19-12 62,4-4 73,4-2 84,6-1 0,6 0-50,8-3-56,8-3-68,9-4-739,8-8 672,6-3 0,5-6 83,-27 13 1,0-2-62,0 1 1,0-1-211,1-1 1,-2 0 226,0 0 1,-1-1 27,25-17 23,-4-2 11,-5-1 34,-4-1 22,-7-1 67,-15 12 0,-2 0-1960,3-15 2061,-3-9-6,-13 19 2017,-6 3-2038,-5 2 4,-5 2-1848,-4 5 1843,-3 2-118,-1 3 101,-2 4 2249,-3 1-2316,9 4-84,-2 2-185,11 3-39,5 0 3080,0 2-3030,3 3 79,0 5 998,7 15-987,0 0-22,8 13 16,1-6-5,4 2-17,-1-6 0,0-1-3376,10 17 3370,-8-16 1,-1 3-60,-1 0 1,-2 0-1621,7 17 1609,-10-16 1,-3 2-553,-7 0 0,-7 0-2243,-8 5 1,-5 1 2898,-1 4 0,-2-2 0,2-12 0,0-4 0,-6 5 0</inkml:trace>
  <inkml:trace contextRef="#ctx0" brushRef="#br1" timeOffset="161089">9872 8681 24307,'-43'19'72,"-1"1"1,2 1 0,6 5-31,15 5 0,3 4-1955,-3 4 1,0 0 1942,-1 4 1,-1 2-20,0 2 1,0 2-1,1 2 0,0 1 3,1 0 0,0 1-11,2 0 0,2-1-998,1-1 1,2-2 977,2-2 1,2-1-15,3-5 0,1-1 180,2-3 0,3-3-283,5 27-57,7-10-78,9-6-78,9-6-168,7-5-230,9-4-532,10-5-169,-24-15 1,2-1 1445,9 0 0,-4-1 0,-13-2 0,-4-3 0</inkml:trace>
  <inkml:trace contextRef="#ctx0" brushRef="#br1" timeOffset="161671">10651 8988 16521,'0'-5'3535,"0"1"1276,0 4-4599,1-50 7,0 38-11,1-38-7,-2 50 1406,0 0-1612,-3 1-40,2 1-33,-2 1-1,2 2 18,-1 3 33,-1 7 39,-1 7-6,-3 10 12,-2 8-17,-2 8-3225,-1 4 3197,-3 5-45,1 1-577,0 1 426,1-1-145,3-3-253,3-2-331,3-5-475,3-2-896,4-7-3182,4-4-4325,3-7 9526,1-9 1,-5-9-1,-2-5 1</inkml:trace>
  <inkml:trace contextRef="#ctx0" brushRef="#br1" timeOffset="161870">11153 9239 21987,'1'-3'3176,"-1"1"-1764,0 2-1401,4 40-22,-3-16-45,2 36-2522,-5-25 2013,-2 5-915,-2 2-5392,-2 3-2880,0-3 9466,-1-6 1,4-17-1,2-8 1</inkml:trace>
  <inkml:trace contextRef="#ctx0" brushRef="#br1" timeOffset="162603">12285 8768 14835,'0'-5'4577,"0"2"21,0 3-4525,-4-26-29,0 20-16,-5-19-16,-2 25 4,-3 0 24,-2 0-7,-3 2-5,-2 2-11,-3 1-6,0 3-22,-2-1 39,2 1 6,1-1-1,3-1 18,2 0-29,4-4 28,3 0-10,4 0 21,1-2 6,2 0-39,2 1-5,1-1-40,0 2 17,0-1 11,1 2 12,-3 2-7,0 3 12,-3 4-16,0 3-1,-2 4 17,-2 3-3381,0 4 3387,-2 3-451,0 3 462,0 4-12,-1 1 6,2 3 12,0 0 5,1 1-17,2 0 0,1-1-5,2-2 11,2-1 62,2 12-356,0-13 277,3 9-5,1-16-12,1-2 6,3 0-12,0-2 1,1-2-23,2-1-79,2-2 57,2-4 2801,14 2-3042,-2-9-274,13-1-773,-5-6-3413,6-6 4740,7-3 0,-21 2 0,-1-2 0</inkml:trace>
  <inkml:trace contextRef="#ctx0" brushRef="#br1" timeOffset="165113">12969 9041 9744,'12'-7'5932,"-3"1"-4880,-9 6 4230,0 0-5175,2 3 16,-3-1 12,2 4 5,-5-1-6,1 1 0,-2-1 1,1 0 10,0-1 225,0 0-112,1-2 380,1 0 550,1-2-1054,1-4-50,-1 0-22,0-4 5,-2-1-17,1-2 29,-2-1-6,1-3-12,-1 1 6,1-2-33,1 0 11,0 0 0,1 1-1,1 2-10,0-1-6,1 3-17,2 0-11,1 2 17,3 1-6,9 0-11,-1 2-5,10 1-3393,-4 3 3392,4 2-1258,1 1 1231,2 3-95,12 7 100,-10 0 16,7 7-27,-15-2 0,-3 3 5,-3 1-16,-4 4-62,-6 18 67,-10-7 23,-7 14 5,-11-11 2253,-6 1-2236,-7-1 0,-5 1 22,-3-3-22,-1-2 6,1-5 27,3-3 79,-9-1-11,17-9 6,-5-3 1893,17-10-1871,8-6 167,3-2-212,7-5 12,2-1-24,1-3-27,4-1 660,12-9-666,1 5-5,9-5 5,13 3-44,-6 8 5,13-2-23,3 11-1805,-12 3 1784,8 5-2821,-18 6 2753,-3 5-1196,-5 3 1045,-2 4-913,1 18 61,-7-8-643,1 14-3008,-7-14-4430,-1-1 9196,-2-7 0,-1-11 0,-1-6 0</inkml:trace>
  <inkml:trace contextRef="#ctx0" brushRef="#br1" timeOffset="165312">13911 9251 22436,'0'-3'2649,"0"1"-1159,0 2-1479,-32 30-11,19-13-4301,-26 27 4217,28-19 467,-2 13-943,5-7-709,-1 9-321,6-12-1984,2-2 3574,2 2 0,0-14 0,0-1 0</inkml:trace>
  <inkml:trace contextRef="#ctx0" brushRef="#br1" timeOffset="165862">14446 9088 21629,'0'-5'2610,"-1"2"359,1 3-2963,-2-52 22,4 38-34,2-41-5666,8 49 5667,5-1-885,6 0 879,4 1 1049,19-1-1071,-9 4-558,12 0 540,-16 4 2100,-2 2-2133,-2 3 11,-3 3 2662,3 12-2696,-9 5 40,-6 13 67,-15-6-11,-12 2-223,-6-9 223,-4-2 6,-2 1 10,0-3 1163,-9 6-1151,8-9 11,-5 4 95,3-7-50,8-7 22,-5 0 12,12-7 250,2-1-256,3-1 0,2-1-17,1-2-12,2-1 46,0-4-90,3 1 6,1-3-18,3 1 1,3 0 11,14-6-28,-1 4 11,12-2 12,9 4-18,10 5-13,-18 3 0,2 1-496,20 5 487,-5 5 11,-18 0-11,-5 2 6,-4 2-11,-4 2-29,-5 11 7,-10 8 16,-17 11 5,-6-8-10,-14 1-107,-14-4-1210,9-8 1193,-14 4-67,16-13-101,1-2-173,2-4-214,2-5-2495,-8-4-596,11-6-5349,-3-3 9152,17-2 0,7 4 0,4 1 0</inkml:trace>
  <inkml:trace contextRef="#ctx0" brushRef="#br1" timeOffset="166270">15314 8841 20789,'-5'-7'2118,"1"2"-1570,4 5 2348,0 0-2627,3-5 56,12-2-3605,-1-2 3364,9 0 89,0 0-105,-6 3-7,5-3-22,-9 5-5,0 1-6,-1 0 3398,-1 0-3426,1 2 16,-2 0-10,1 1 0,1 0 22,0 2-17,1 2 6,9 11-17,3 8-34,10 16 45,-8-2-563,-1 5 569,-11-7-17,-3 2-11,-2 2 22,-4 3 0,-3-11 0,-1 1 12,-3 18-18,-1-18 1,-2 0-17,-6 13-9,-1-13 0,-2 0-1427,-9 16 1419,7-17 0,-2-1-45,-7 9-11,-2-4-45,2-3-308,-12 3-50,6-11-1328,-8 1 493,7-13-2470,1-5-6039,1-2 9375,5-3 0,11-2 1,6 0-1</inkml:trace>
  <inkml:trace contextRef="#ctx0" brushRef="#br1" timeOffset="167265">10385 10083 20207,'-35'-3'381,"12"-1"-169,40 2-55,6-1-39,7-2-604,7-3 553,4 0-22,-9 2 0,1-1-17,-1 1 0,-1 0 17,30-4-23,-17 2-5,-26 5 142,-5 1-154,-6 0 18,-4 2 139,-2 0-72,-5 4 10,-2 0 457,-7 5-479,-4 1-10,-7 2-17,-7 2-943,-8 0 942,-6 3-3085,-3 0 3108,-3 0 56,0 0-66,2-2 122,4-1-558,5-3 591,7-2-22,7-3 489,4-2-579,11-2 2919,4 0-2946,6-2 131,2 0-126,2-2 928,3 0-945,6-4 257,5-2-318,9-3-1189,6-2 1189,8-2 10,4-1 18,4-2-17,3 1 5,-16 6 1,0-1 5,15-6-12,-19 8 1,-1 0-2959,2-1 2975,-7 1 1,-6 4-12,-6 1 1,-4 2-18,-5 3-27,-2-1 733,-2 1-723,-2 5 3376,-1 0-3515,-9 14-140,-1-2-415,-6 9-9125,-3 5 9401,8-10 0,0-1 0,10-14 0</inkml:trace>
  <inkml:trace contextRef="#ctx0" brushRef="#br1" timeOffset="167940">12954 9871 18686,'-43'11'718,"0"0"1,3-1 0,6-1-41,10 0-78,2-1-107,1-2-72,2 0-113,3-2-45,2 0-56,3-2-34,3 0-39,3-1-79,2 0-189,2-1-3260,7 0 3405,1 0-766,21-3 783,-1-1-5,18-4-34,-1-2 5,6-2-11,3-1 6,0 1 11,-3 0 11,-3 1 0,-7 1 23,-7 1 22,-7 2 6,-6 1 38,-8 3 46,-5 0 2976,-3 3-2814,-3-1 957,-8 2-1298,-3 1 10,-11 2 1,-6 4-229,-9 1 257,-9 3-1878,-6 2 1889,-6 3-17,-1 0 22,-1 1-5,4 0 17,5-2-150,9-2 138,10-4 0,7-1 6,14-5 177,2 0-199,8-4 1920,1 0-1876,4-1 46,4-2 5,9-2-23,8-5-38,9-2-29,9-2-1013,6-2 1008,4-2 16,-16 5 1,1 1-6,16-7-6,-21 7 0,-1 1 0,1-2-5,-6 1-12,-8 3-5,-6 3-34,-5 2-117,-6 2-276,-1 1-2295,-2 1 2733,-3 4 0,3-3 0,-3 3 0</inkml:trace>
  <inkml:trace contextRef="#ctx0" brushRef="#br1" timeOffset="168679">14372 10167 23803,'-2'-51'-118,"10"6"-517,30 30 584,7-1 18,5 0-1,4 2 23,1 1-2248,1 2 2248,-2 3 11,-19 4 0,-1 1-235,13-2 229,5 2-22,-28 3-17,-6 0 0,-7 0-11,-4 0 280,-5 4-173,-5 1 1764,-5 3-1765,-7 2-22,-6 2-11,-7 2 11,-7 1 0,-6 0 177,-5 2-189,-3-1 24,-2 0-12,0 0 22,2 0 17,2-2-5,5-2 16,5-3-16,7-2 22,8-2-17,7-3-11,6 0-23,5-2 12,3 0-17,6-2-11,2-1 17,8-3 902,20-8-936,-1 2 6,17-7-12,-7 4-510,1 1 516,-1 2-6,-2 0 6,-6 2-17,-5 2 23,-7 2 0,-7 3 38,-6 1-16,-7 1 17,-1 0 471,-13 4-510,-1 1 5,-11 4 0,-1 2-5,-5 0 11,-3 2-3409,-3 1 3397,-2 0 18,-2 1 5,0-2-6,0-1 12,4-1 27,2-2 12,4-1 157,1-2-141,10-2-10,4-1-18,10-2-33,2 0 3348,8-2-3432,3-3-56,10-2-168,8-3-3644,9-3 2776,12-2-1726,10-3 2874,-20 8 0,-2 0 0,4-1 0,0 0 0</inkml:trace>
  <inkml:trace contextRef="#ctx0" brushRef="#br1" timeOffset="169469">16177 8603 16353,'0'-3'2319,"-1"1"386,1 2-2632,5-36 22,2 23 23,7-27-18,1 32-4,3 0-7,3 0-4290,1 2 4268,1 0-1447,0 3 1403,0 1-7,-3 2-27,0 1 6,-3 3 5,-2 4 11,3 10 2319,-4 10-2207,0 16-39,-8-2 2458,-3 5-2502,-5-8-7,0 2-22,-1 0 1,0 0-427,0 0 426,2 0-32,0-1 26,6 18-1303,1-13 1310,6 12-12,0-18 406,1-2-400,0-1 5,-2 0 0,0 0 12,-3-2 16,-2-1 23,-3 0 5,-2-2 62,-4 14-73,-1-11 0,-4 9-12,0-15-4,-1-1-7,0-2-10,-1-1 384,2-2-407,0 0-5,1-2 24,0 0-198,-4 6-112,1-7-589,-6 7-3259,-1-8 4139,-7 4 0,10-10 0,0-1 0</inkml:trace>
  <inkml:trace contextRef="#ctx0" brushRef="#br2" timeOffset="1.44151E6">6083 1757 19390,'-38'46'643,"-1"0"1,3-2 0,3-4-88,-5 5-371,9-9 0,-1 0-106,6-8 1,0 0-36,-8 10 0,1 0-34,9-10 1,1-2-38,0 0 1,1 1 107,0-2 1,1 0-311,-17 23-2193,2-4 1907,3-5-217,2-3 1097,1-5-4105,-7 3-587,11-11 4633,-3-1 1,20-16-1,2-3 1</inkml:trace>
  <inkml:trace contextRef="#ctx0" brushRef="#br2" timeOffset="1.44177E6">5317 2097 18736,'0'-7'1901,"0"2"2656,0 5-3567,13-28-239,1 28-214,31-8 4,-8 29-1264,-9-5 1,0 1 437,20 7 376,-10-3 1,2 0-139,-10-4 1,1-1-1696,9 7 1,-1 0 1031,13 10-20,-3 1-502,-5 0 1071,-4-1-23,-4-1-130,-4-2 5,-3-1-63,-2-3-189,7 10-278,-10-11-1486,7 7 2293,-8-11 0,-11-9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5F9E-678D-F6CC-7BB8-345E22340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648A6-6BDC-D826-B5C3-456BB8A8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CA835-A698-4703-7440-C5284A4E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BEE23-12D6-3C26-07BC-10D8AF91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BE19D-07AD-1429-6869-C91618D1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0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A394-CF23-D243-71CD-EC9211EA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7633E-88DD-DEB4-3A86-56384FC90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FA52C-EEF2-89FE-F3AE-DCAF8676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0B18-3CF1-152D-AE91-A8930266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07F8-7532-5E8A-1409-1E68C179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C3348-6C3A-42CA-28CE-2E660EFA8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ECF53-187B-47B0-F112-D00F58EF6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FD673-610E-0DBB-1164-D57DAF1D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F510B-B470-5D3B-7646-8720A354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63072-BC27-A488-3991-6071FBA1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D4C4-B354-1DE7-2944-DD86EEF5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A0D6-14AE-82BC-007E-E4D0F1D3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D3886-F32F-2641-4714-473BC43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579A-0502-B043-0639-11AE64B7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98F6D-30FE-7F92-91FA-F558923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3FC6-C53D-69A0-1FC1-9B26EF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0C84B-723C-1D93-E8A6-252CFC3C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CCAEE-DD13-0C42-43E1-319E52F7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6E884-F0D4-9F36-B873-610287B6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F3611-DB17-382A-D7D0-3CC0BA6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6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7EA3-0F8A-8D03-F8EC-A4B16C8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6F9C-8D09-8A85-FD69-7C094D4E7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A362B-E176-231E-7E7F-D9EFF9ED2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9B16-5DAE-0767-079F-CE082963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76816-AA8B-1283-CDD3-E0494331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84E62-209E-A016-0B2E-8D6285ED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9051-DE68-124B-F470-2973973D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8B11-3C79-67FC-AB29-DF61FDAC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7121B-9E7F-5358-7721-5DB10C632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F3ACA-A7BA-E3B7-77C9-89968E4DC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BF0C7-EBAE-1ED7-72CD-5C8F80D48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78348-3382-BEB7-F713-5A0A9D3E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423B0-9BD8-7297-B337-A694266C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456AC-3F02-CB71-E734-1892494C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31C8-52EF-0B58-602C-3971487A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5F349-9F33-22CD-D7C2-67DD9A40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E8540-7CFD-C57F-EFC8-A55AFAA2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E41AF-156B-FAD1-782B-C8C5AA33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A1CE2-773E-BD9E-29DE-3F79B58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E183F-3AB7-0AE0-BA6D-13BAAEAE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E143B-C520-D791-7E07-682E5A3B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2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9471-4199-957B-7BAE-D57E3401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3260-1B1A-AEAF-18AE-04301237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F38E4-323D-DE66-406C-9F68BB9C6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69AF3-A058-4CA9-45EA-2CA9B71F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00DC-4CD3-2EA1-25EE-6AB5EA94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269E3-E28F-3D1F-D8F2-0995831A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3909-1742-0AD2-9D82-E05946AA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A2FA2-1FA6-C9AF-1ECA-D89BC7284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9D2FA-E3FB-BE09-A30B-4EF344264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99226-2AF1-CD6D-3413-58243CB2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C7ED6-EB37-9530-FDB8-15321A29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D523-BAA7-F37B-854D-86DE1937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3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A318AF-4B07-EC73-A65C-73A94AE7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A3550-25A0-C96E-15ED-B19A55F1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9CD6-266B-FB0E-A805-F0CA5303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09CD4-FB30-794C-A2DC-E06F9B03424F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BF18-8484-B186-EE10-0630F66F9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091B3-FEF5-BB7E-7FA5-315104662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BE15E-1F66-5340-B193-87C155F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10DF52-CE7D-0C3E-6FBC-B1DCB848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B955E-4A41-2EBF-32A3-E84CDE41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64A47F-3A5B-B5D0-15F1-A06DA1B7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C402A27-0D5E-CE9D-A144-01AEF1E6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1A860C-9770-7E9F-98F5-02528C67FED9}"/>
                  </a:ext>
                </a:extLst>
              </p14:cNvPr>
              <p14:cNvContentPartPr/>
              <p14:nvPr/>
            </p14:nvContentPartPr>
            <p14:xfrm>
              <a:off x="793440" y="213840"/>
              <a:ext cx="7972560" cy="612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1A860C-9770-7E9F-98F5-02528C67FE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080" y="204480"/>
                <a:ext cx="7991280" cy="61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3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77D99-BD4D-6527-4456-A6046C82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13470E-A3A4-CB43-AC01-F30688C6A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044B401-D80F-326A-648D-A2647129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58770B-3EF6-06D9-BCF3-DBA1F9D88285}"/>
                  </a:ext>
                </a:extLst>
              </p14:cNvPr>
              <p14:cNvContentPartPr/>
              <p14:nvPr/>
            </p14:nvContentPartPr>
            <p14:xfrm>
              <a:off x="602280" y="392400"/>
              <a:ext cx="8350200" cy="642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58770B-3EF6-06D9-BCF3-DBA1F9D882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920" y="383040"/>
                <a:ext cx="8368920" cy="64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38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233E5-A8BB-E81F-3E80-8233FA9C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5A423C-56E7-D7E9-3DC8-ECD80805B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657B9E7-A8C3-1FEA-8389-ED1924C5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86C055-42C1-4A7E-AB1C-177C58A431D8}"/>
                  </a:ext>
                </a:extLst>
              </p14:cNvPr>
              <p14:cNvContentPartPr/>
              <p14:nvPr/>
            </p14:nvContentPartPr>
            <p14:xfrm>
              <a:off x="287280" y="315000"/>
              <a:ext cx="9654840" cy="654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86C055-42C1-4A7E-AB1C-177C58A431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920" y="305640"/>
                <a:ext cx="9673560" cy="65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79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64A62-7B39-8AB4-6EB7-FFE81FDD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1EABC-6EB6-196F-5DD4-3E990875F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7969B12-0F1B-6E98-17B5-0ADA2EB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C7513C-91FE-CD71-B7BC-E3FDD6742436}"/>
                  </a:ext>
                </a:extLst>
              </p14:cNvPr>
              <p14:cNvContentPartPr/>
              <p14:nvPr/>
            </p14:nvContentPartPr>
            <p14:xfrm>
              <a:off x="1069560" y="1183680"/>
              <a:ext cx="5029560" cy="559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C7513C-91FE-CD71-B7BC-E3FDD6742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200" y="1174320"/>
                <a:ext cx="5048280" cy="56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47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5280C-3F1B-9B99-CBD9-46E668264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2E0832-8604-768C-EED7-79A413D28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A208246-C613-E746-89A1-1FD76874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73FE37-8349-EAB2-78C6-33907A905DB3}"/>
                  </a:ext>
                </a:extLst>
              </p14:cNvPr>
              <p14:cNvContentPartPr/>
              <p14:nvPr/>
            </p14:nvContentPartPr>
            <p14:xfrm>
              <a:off x="1226520" y="270000"/>
              <a:ext cx="10938960" cy="579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73FE37-8349-EAB2-78C6-33907A905D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160" y="260640"/>
                <a:ext cx="1095768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66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6DE71-D692-A026-C36B-45B749C0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B5A460-050B-5AE0-0B37-B24D3AAF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C68ED37-E886-78B3-3CE0-B539CABD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66E9C-782A-F0AC-DE84-0CED75B7E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7E37B9-0D1A-56BA-54A4-58FB3CE9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0A049E1-0B3E-EDF7-FB99-45DC7F4D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6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C08135-D085-DBB0-325A-2127B238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02001F-8036-A113-C890-1AE2D0CA363C}"/>
                  </a:ext>
                </a:extLst>
              </p14:cNvPr>
              <p14:cNvContentPartPr/>
              <p14:nvPr/>
            </p14:nvContentPartPr>
            <p14:xfrm>
              <a:off x="182880" y="340560"/>
              <a:ext cx="8007480" cy="379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02001F-8036-A113-C890-1AE2D0CA3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520" y="331200"/>
                <a:ext cx="8026200" cy="38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58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70885-C603-73E5-59F8-6932F3FF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9D4310-59A5-4104-FCED-D82D06B2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9AE6FD5-6218-C5F6-CABD-6E035978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500EC9-8207-BE96-E623-AAC7C5A3B9F8}"/>
                  </a:ext>
                </a:extLst>
              </p14:cNvPr>
              <p14:cNvContentPartPr/>
              <p14:nvPr/>
            </p14:nvContentPartPr>
            <p14:xfrm>
              <a:off x="354960" y="331920"/>
              <a:ext cx="5984280" cy="484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500EC9-8207-BE96-E623-AAC7C5A3B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600" y="322560"/>
                <a:ext cx="6003000" cy="48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57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99BCA-9F4D-984C-0521-B387FA4E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E1E2AF-BF60-53DF-5FB3-A3B14471E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FDAA228-47EE-206A-3C1B-D68D13F3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391A62-7F9F-0FF7-26D0-ED583994A235}"/>
                  </a:ext>
                </a:extLst>
              </p14:cNvPr>
              <p14:cNvContentPartPr/>
              <p14:nvPr/>
            </p14:nvContentPartPr>
            <p14:xfrm>
              <a:off x="534600" y="193680"/>
              <a:ext cx="9306720" cy="663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391A62-7F9F-0FF7-26D0-ED583994A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240" y="184320"/>
                <a:ext cx="9325440" cy="66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48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3D627-C72C-5BF8-F928-AC7257DB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FEADC2-C1E1-6196-2B15-F146EF738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63F7C7A-885C-236E-3AB5-AEB092F8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863A67-74F0-CEF8-F875-E26425C6D68A}"/>
                  </a:ext>
                </a:extLst>
              </p14:cNvPr>
              <p14:cNvContentPartPr/>
              <p14:nvPr/>
            </p14:nvContentPartPr>
            <p14:xfrm>
              <a:off x="74880" y="255960"/>
              <a:ext cx="11163600" cy="648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863A67-74F0-CEF8-F875-E26425C6D6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0" y="246600"/>
                <a:ext cx="11182320" cy="65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19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00C26-F16D-0CB8-0612-16CABFD3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E7D689-5436-083F-21E0-137778CB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F589423-22A5-FBE8-9A93-48B8D1FB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843062-6003-2F8B-5BED-051A7783FF43}"/>
                  </a:ext>
                </a:extLst>
              </p14:cNvPr>
              <p14:cNvContentPartPr/>
              <p14:nvPr/>
            </p14:nvContentPartPr>
            <p14:xfrm>
              <a:off x="67680" y="164520"/>
              <a:ext cx="7078680" cy="615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843062-6003-2F8B-5BED-051A7783FF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0" y="155160"/>
                <a:ext cx="7097400" cy="61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0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BA3F9-775F-2718-F416-1A8101D0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F82BAE-8F37-FDEA-9BEE-3E38EFCF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B7C6E5A-59DB-D5A7-CFFF-6C4B2B28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02143-E5A5-B92D-D600-062C31003981}"/>
                  </a:ext>
                </a:extLst>
              </p14:cNvPr>
              <p14:cNvContentPartPr/>
              <p14:nvPr/>
            </p14:nvContentPartPr>
            <p14:xfrm>
              <a:off x="337680" y="243720"/>
              <a:ext cx="9105480" cy="593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02143-E5A5-B92D-D600-062C31003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320" y="234360"/>
                <a:ext cx="9124200" cy="59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90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8D839-5F8E-126A-4FD1-0EDE6759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EA6EED-97F8-A042-32B0-21127499C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CD8D833-BE66-CF3D-E08F-6A4B1526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82DCF7-D8AD-4566-E0F4-58F49042AAFE}"/>
                  </a:ext>
                </a:extLst>
              </p14:cNvPr>
              <p14:cNvContentPartPr/>
              <p14:nvPr/>
            </p14:nvContentPartPr>
            <p14:xfrm>
              <a:off x="315720" y="413640"/>
              <a:ext cx="6250320" cy="537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82DCF7-D8AD-4566-E0F4-58F49042AA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360" y="404280"/>
                <a:ext cx="6269040" cy="53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99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D2872-7079-B822-07FE-DC4B4284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EFAEB1-DA12-EC47-EE6D-21DF62A9E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108D369-07DC-374B-2A1C-3C9AF7D2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59F74B-BE12-03BA-609C-4BD618F515D8}"/>
                  </a:ext>
                </a:extLst>
              </p14:cNvPr>
              <p14:cNvContentPartPr/>
              <p14:nvPr/>
            </p14:nvContentPartPr>
            <p14:xfrm>
              <a:off x="239040" y="181800"/>
              <a:ext cx="9562320" cy="602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59F74B-BE12-03BA-609C-4BD618F51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0" y="172440"/>
                <a:ext cx="9581040" cy="60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92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2025-09-28T04:54:55Z</dcterms:created>
  <dcterms:modified xsi:type="dcterms:W3CDTF">2025-09-28T06:30:46Z</dcterms:modified>
</cp:coreProperties>
</file>